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6" d="100"/>
          <a:sy n="66" d="100"/>
        </p:scale>
        <p:origin x="78" y="16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E5BEBB-B581-43D3-94B3-2BC6AC3769E4}"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pl-PL"/>
        </a:p>
      </dgm:t>
    </dgm:pt>
    <dgm:pt modelId="{ADF12E06-BC9B-42B8-A1B7-46E81B816539}">
      <dgm:prSet phldrT="[Text]" custT="1"/>
      <dgm:spPr/>
      <dgm:t>
        <a:bodyPr/>
        <a:lstStyle/>
        <a:p>
          <a:r>
            <a:rPr lang="en-GB" sz="1400" dirty="0"/>
            <a:t>GET request to Wikipedia page with Falcon 9 Launches</a:t>
          </a:r>
          <a:endParaRPr lang="pl-PL" sz="1400" dirty="0"/>
        </a:p>
      </dgm:t>
    </dgm:pt>
    <dgm:pt modelId="{162A3339-E96F-4350-8D02-153A91EE9F2E}" type="parTrans" cxnId="{9674A139-D9F0-4903-8F25-E38C4A6A2A5B}">
      <dgm:prSet/>
      <dgm:spPr/>
      <dgm:t>
        <a:bodyPr/>
        <a:lstStyle/>
        <a:p>
          <a:endParaRPr lang="pl-PL"/>
        </a:p>
      </dgm:t>
    </dgm:pt>
    <dgm:pt modelId="{4DF851E4-3431-473E-A99B-571C1FD8031B}" type="sibTrans" cxnId="{9674A139-D9F0-4903-8F25-E38C4A6A2A5B}">
      <dgm:prSet/>
      <dgm:spPr/>
      <dgm:t>
        <a:bodyPr/>
        <a:lstStyle/>
        <a:p>
          <a:endParaRPr lang="pl-PL"/>
        </a:p>
      </dgm:t>
    </dgm:pt>
    <dgm:pt modelId="{7918CB2C-88F9-49D6-BE57-E2B51DBA1C57}">
      <dgm:prSet phldrT="[Text]" custT="1"/>
      <dgm:spPr/>
      <dgm:t>
        <a:bodyPr/>
        <a:lstStyle/>
        <a:p>
          <a:r>
            <a:rPr lang="en-GB" sz="1400" dirty="0"/>
            <a:t>Create </a:t>
          </a:r>
          <a:r>
            <a:rPr lang="en-GB" sz="1400" dirty="0" err="1"/>
            <a:t>BeautifulSoup</a:t>
          </a:r>
          <a:r>
            <a:rPr lang="en-GB" sz="1400" dirty="0"/>
            <a:t> object from response</a:t>
          </a:r>
          <a:endParaRPr lang="pl-PL" sz="1400" dirty="0"/>
        </a:p>
      </dgm:t>
    </dgm:pt>
    <dgm:pt modelId="{B10ECD61-1D97-44E3-BA9C-2FE78D9DA878}" type="parTrans" cxnId="{2D5A2832-D7F3-4A41-AF68-BABF25EBA4D0}">
      <dgm:prSet/>
      <dgm:spPr/>
      <dgm:t>
        <a:bodyPr/>
        <a:lstStyle/>
        <a:p>
          <a:endParaRPr lang="pl-PL"/>
        </a:p>
      </dgm:t>
    </dgm:pt>
    <dgm:pt modelId="{B0C81BCA-0081-4F54-AD89-6A3E535A4750}" type="sibTrans" cxnId="{2D5A2832-D7F3-4A41-AF68-BABF25EBA4D0}">
      <dgm:prSet/>
      <dgm:spPr/>
      <dgm:t>
        <a:bodyPr/>
        <a:lstStyle/>
        <a:p>
          <a:endParaRPr lang="pl-PL"/>
        </a:p>
      </dgm:t>
    </dgm:pt>
    <dgm:pt modelId="{F8CD01EF-5F42-4A06-9A8E-8630B479412C}">
      <dgm:prSet phldrT="[Text]" custT="1"/>
      <dgm:spPr/>
      <dgm:t>
        <a:bodyPr/>
        <a:lstStyle/>
        <a:p>
          <a:r>
            <a:rPr lang="en-GB" sz="1400" dirty="0"/>
            <a:t>Extract all `table` elements from page using `</a:t>
          </a:r>
          <a:r>
            <a:rPr lang="en-GB" sz="1400" dirty="0" err="1"/>
            <a:t>find_all</a:t>
          </a:r>
          <a:r>
            <a:rPr lang="en-GB" sz="1400" dirty="0"/>
            <a:t>` function</a:t>
          </a:r>
          <a:endParaRPr lang="pl-PL" sz="1400" dirty="0"/>
        </a:p>
      </dgm:t>
    </dgm:pt>
    <dgm:pt modelId="{83B3B28C-C55A-4AFA-8929-8AB728D76DC7}" type="parTrans" cxnId="{D59E3726-D893-4B1D-8313-8B7A18940C61}">
      <dgm:prSet/>
      <dgm:spPr/>
      <dgm:t>
        <a:bodyPr/>
        <a:lstStyle/>
        <a:p>
          <a:endParaRPr lang="pl-PL"/>
        </a:p>
      </dgm:t>
    </dgm:pt>
    <dgm:pt modelId="{997E221A-74BA-4D52-8B92-03869DBC5BEB}" type="sibTrans" cxnId="{D59E3726-D893-4B1D-8313-8B7A18940C61}">
      <dgm:prSet/>
      <dgm:spPr/>
      <dgm:t>
        <a:bodyPr/>
        <a:lstStyle/>
        <a:p>
          <a:endParaRPr lang="pl-PL"/>
        </a:p>
      </dgm:t>
    </dgm:pt>
    <dgm:pt modelId="{000FF9B6-F1FB-4AFB-8CC9-C47D30DA1570}">
      <dgm:prSet phldrT="[Text]" custT="1"/>
      <dgm:spPr/>
      <dgm:t>
        <a:bodyPr/>
        <a:lstStyle/>
        <a:p>
          <a:r>
            <a:rPr lang="en-GB" sz="1400" dirty="0"/>
            <a:t>Iterate through &lt;</a:t>
          </a:r>
          <a:r>
            <a:rPr lang="en-GB" sz="1400" dirty="0" err="1"/>
            <a:t>th</a:t>
          </a:r>
          <a:r>
            <a:rPr lang="en-GB" sz="1400" dirty="0"/>
            <a:t>&gt; elements to extract column names</a:t>
          </a:r>
          <a:endParaRPr lang="pl-PL" sz="1400" dirty="0"/>
        </a:p>
      </dgm:t>
    </dgm:pt>
    <dgm:pt modelId="{335D4053-ECA6-49DE-B4CC-135365CB1718}" type="parTrans" cxnId="{2FA62C91-452D-43C0-9FFE-A5C1DB0D185D}">
      <dgm:prSet/>
      <dgm:spPr/>
      <dgm:t>
        <a:bodyPr/>
        <a:lstStyle/>
        <a:p>
          <a:endParaRPr lang="pl-PL"/>
        </a:p>
      </dgm:t>
    </dgm:pt>
    <dgm:pt modelId="{68E10E2B-E21D-4812-9C5E-17FDA719583D}" type="sibTrans" cxnId="{2FA62C91-452D-43C0-9FFE-A5C1DB0D185D}">
      <dgm:prSet/>
      <dgm:spPr/>
      <dgm:t>
        <a:bodyPr/>
        <a:lstStyle/>
        <a:p>
          <a:endParaRPr lang="pl-PL"/>
        </a:p>
      </dgm:t>
    </dgm:pt>
    <dgm:pt modelId="{F85619E7-F201-4710-83C6-4693979C0589}">
      <dgm:prSet phldrT="[Text]" custT="1"/>
      <dgm:spPr/>
      <dgm:t>
        <a:bodyPr/>
        <a:lstStyle/>
        <a:p>
          <a:r>
            <a:rPr lang="en-GB" sz="1400" dirty="0"/>
            <a:t>Extract data for each column and store it in dictionary</a:t>
          </a:r>
          <a:endParaRPr lang="pl-PL" sz="1400" dirty="0"/>
        </a:p>
      </dgm:t>
    </dgm:pt>
    <dgm:pt modelId="{5FE1768D-3BAC-4E68-B510-26AC4551D71E}" type="parTrans" cxnId="{63F74C38-51CC-4FA5-9B46-2026603F27D4}">
      <dgm:prSet/>
      <dgm:spPr/>
      <dgm:t>
        <a:bodyPr/>
        <a:lstStyle/>
        <a:p>
          <a:endParaRPr lang="pl-PL"/>
        </a:p>
      </dgm:t>
    </dgm:pt>
    <dgm:pt modelId="{8BE687FB-12CF-48F3-9A6B-A3E9AC099427}" type="sibTrans" cxnId="{63F74C38-51CC-4FA5-9B46-2026603F27D4}">
      <dgm:prSet/>
      <dgm:spPr/>
      <dgm:t>
        <a:bodyPr/>
        <a:lstStyle/>
        <a:p>
          <a:endParaRPr lang="pl-PL"/>
        </a:p>
      </dgm:t>
    </dgm:pt>
    <dgm:pt modelId="{A4891709-73D1-4303-8476-45C81B3B7645}">
      <dgm:prSet phldrT="[Text]" custT="1"/>
      <dgm:spPr/>
      <dgm:t>
        <a:bodyPr/>
        <a:lstStyle/>
        <a:p>
          <a:r>
            <a:rPr lang="en-GB" sz="1400" dirty="0"/>
            <a:t>Create Pandas </a:t>
          </a:r>
          <a:r>
            <a:rPr lang="en-GB" sz="1400" dirty="0" err="1"/>
            <a:t>DataFrame</a:t>
          </a:r>
          <a:r>
            <a:rPr lang="en-GB" sz="1400" dirty="0"/>
            <a:t> from prepared dictionary</a:t>
          </a:r>
          <a:endParaRPr lang="pl-PL" sz="1400" dirty="0"/>
        </a:p>
      </dgm:t>
    </dgm:pt>
    <dgm:pt modelId="{F967C630-57D5-4586-9EA1-9F502E440AE0}" type="parTrans" cxnId="{73BEE34A-7A44-4F77-9C36-FEEBC349CCA6}">
      <dgm:prSet/>
      <dgm:spPr/>
      <dgm:t>
        <a:bodyPr/>
        <a:lstStyle/>
        <a:p>
          <a:endParaRPr lang="pl-PL"/>
        </a:p>
      </dgm:t>
    </dgm:pt>
    <dgm:pt modelId="{B0F73CEA-43EB-40E4-974F-2AA44D8C2982}" type="sibTrans" cxnId="{73BEE34A-7A44-4F77-9C36-FEEBC349CCA6}">
      <dgm:prSet/>
      <dgm:spPr/>
      <dgm:t>
        <a:bodyPr/>
        <a:lstStyle/>
        <a:p>
          <a:endParaRPr lang="pl-PL"/>
        </a:p>
      </dgm:t>
    </dgm:pt>
    <dgm:pt modelId="{97364A35-F3B0-4B6C-B346-E7A683C6C969}" type="pres">
      <dgm:prSet presAssocID="{E4E5BEBB-B581-43D3-94B3-2BC6AC3769E4}" presName="Name0" presStyleCnt="0">
        <dgm:presLayoutVars>
          <dgm:dir/>
          <dgm:resizeHandles val="exact"/>
        </dgm:presLayoutVars>
      </dgm:prSet>
      <dgm:spPr/>
    </dgm:pt>
    <dgm:pt modelId="{E21BAFE4-3C61-440E-B43B-45B239D7F1EA}" type="pres">
      <dgm:prSet presAssocID="{ADF12E06-BC9B-42B8-A1B7-46E81B816539}" presName="node" presStyleLbl="node1" presStyleIdx="0" presStyleCnt="6" custScaleX="168696" custScaleY="105435">
        <dgm:presLayoutVars>
          <dgm:bulletEnabled val="1"/>
        </dgm:presLayoutVars>
      </dgm:prSet>
      <dgm:spPr/>
    </dgm:pt>
    <dgm:pt modelId="{D47D94C7-A2DD-4A5F-9D4E-326984026846}" type="pres">
      <dgm:prSet presAssocID="{4DF851E4-3431-473E-A99B-571C1FD8031B}" presName="sibTrans" presStyleLbl="sibTrans1D1" presStyleIdx="0" presStyleCnt="5"/>
      <dgm:spPr/>
    </dgm:pt>
    <dgm:pt modelId="{DFC33363-82FF-4841-94F4-E93A43500659}" type="pres">
      <dgm:prSet presAssocID="{4DF851E4-3431-473E-A99B-571C1FD8031B}" presName="connectorText" presStyleLbl="sibTrans1D1" presStyleIdx="0" presStyleCnt="5"/>
      <dgm:spPr/>
    </dgm:pt>
    <dgm:pt modelId="{53528CD6-FBE0-42C7-AA71-75C0A209AA2C}" type="pres">
      <dgm:prSet presAssocID="{7918CB2C-88F9-49D6-BE57-E2B51DBA1C57}" presName="node" presStyleLbl="node1" presStyleIdx="1" presStyleCnt="6" custScaleX="211069" custScaleY="105435">
        <dgm:presLayoutVars>
          <dgm:bulletEnabled val="1"/>
        </dgm:presLayoutVars>
      </dgm:prSet>
      <dgm:spPr/>
    </dgm:pt>
    <dgm:pt modelId="{69BA5D6D-46BE-4463-BC7B-E1D17F59C315}" type="pres">
      <dgm:prSet presAssocID="{B0C81BCA-0081-4F54-AD89-6A3E535A4750}" presName="sibTrans" presStyleLbl="sibTrans1D1" presStyleIdx="1" presStyleCnt="5"/>
      <dgm:spPr/>
    </dgm:pt>
    <dgm:pt modelId="{5956DFFF-6119-48F4-80EC-EF781EDA646B}" type="pres">
      <dgm:prSet presAssocID="{B0C81BCA-0081-4F54-AD89-6A3E535A4750}" presName="connectorText" presStyleLbl="sibTrans1D1" presStyleIdx="1" presStyleCnt="5"/>
      <dgm:spPr/>
    </dgm:pt>
    <dgm:pt modelId="{BEBF501A-3A5B-4D2F-875C-CD75295472F5}" type="pres">
      <dgm:prSet presAssocID="{F8CD01EF-5F42-4A06-9A8E-8630B479412C}" presName="node" presStyleLbl="node1" presStyleIdx="2" presStyleCnt="6" custScaleX="211069" custScaleY="105435">
        <dgm:presLayoutVars>
          <dgm:bulletEnabled val="1"/>
        </dgm:presLayoutVars>
      </dgm:prSet>
      <dgm:spPr/>
    </dgm:pt>
    <dgm:pt modelId="{BC9AF4E1-9E01-4209-912B-C59D8FF2E3B1}" type="pres">
      <dgm:prSet presAssocID="{997E221A-74BA-4D52-8B92-03869DBC5BEB}" presName="sibTrans" presStyleLbl="sibTrans1D1" presStyleIdx="2" presStyleCnt="5"/>
      <dgm:spPr/>
    </dgm:pt>
    <dgm:pt modelId="{7D553817-D63C-4F34-B473-25569A53717B}" type="pres">
      <dgm:prSet presAssocID="{997E221A-74BA-4D52-8B92-03869DBC5BEB}" presName="connectorText" presStyleLbl="sibTrans1D1" presStyleIdx="2" presStyleCnt="5"/>
      <dgm:spPr/>
    </dgm:pt>
    <dgm:pt modelId="{C41BAC59-19E5-4A2F-9F8F-CDF3DCEA6A4B}" type="pres">
      <dgm:prSet presAssocID="{000FF9B6-F1FB-4AFB-8CC9-C47D30DA1570}" presName="node" presStyleLbl="node1" presStyleIdx="3" presStyleCnt="6" custScaleX="177943" custScaleY="117733" custLinFactNeighborX="-401" custLinFactNeighborY="28639">
        <dgm:presLayoutVars>
          <dgm:bulletEnabled val="1"/>
        </dgm:presLayoutVars>
      </dgm:prSet>
      <dgm:spPr/>
    </dgm:pt>
    <dgm:pt modelId="{2FFAF975-892E-4DCF-9383-527518C6484B}" type="pres">
      <dgm:prSet presAssocID="{68E10E2B-E21D-4812-9C5E-17FDA719583D}" presName="sibTrans" presStyleLbl="sibTrans1D1" presStyleIdx="3" presStyleCnt="5"/>
      <dgm:spPr/>
    </dgm:pt>
    <dgm:pt modelId="{C452F90B-EC01-4D8D-AE81-02502BAA89F0}" type="pres">
      <dgm:prSet presAssocID="{68E10E2B-E21D-4812-9C5E-17FDA719583D}" presName="connectorText" presStyleLbl="sibTrans1D1" presStyleIdx="3" presStyleCnt="5"/>
      <dgm:spPr/>
    </dgm:pt>
    <dgm:pt modelId="{FFB3FE76-5546-4465-937F-7D6A846C3FDE}" type="pres">
      <dgm:prSet presAssocID="{F85619E7-F201-4710-83C6-4693979C0589}" presName="node" presStyleLbl="node1" presStyleIdx="4" presStyleCnt="6" custScaleX="182169" custScaleY="117733" custLinFactNeighborX="-2511" custLinFactNeighborY="28639">
        <dgm:presLayoutVars>
          <dgm:bulletEnabled val="1"/>
        </dgm:presLayoutVars>
      </dgm:prSet>
      <dgm:spPr/>
    </dgm:pt>
    <dgm:pt modelId="{71077911-C7CD-4A3D-B966-04E2C50A1EB4}" type="pres">
      <dgm:prSet presAssocID="{8BE687FB-12CF-48F3-9A6B-A3E9AC099427}" presName="sibTrans" presStyleLbl="sibTrans1D1" presStyleIdx="4" presStyleCnt="5"/>
      <dgm:spPr/>
    </dgm:pt>
    <dgm:pt modelId="{8729E36A-6A54-4CBA-B6C2-81A31F7F4DA6}" type="pres">
      <dgm:prSet presAssocID="{8BE687FB-12CF-48F3-9A6B-A3E9AC099427}" presName="connectorText" presStyleLbl="sibTrans1D1" presStyleIdx="4" presStyleCnt="5"/>
      <dgm:spPr/>
    </dgm:pt>
    <dgm:pt modelId="{48E0D2A6-CB53-4F2A-AF86-332D196AEA80}" type="pres">
      <dgm:prSet presAssocID="{A4891709-73D1-4303-8476-45C81B3B7645}" presName="node" presStyleLbl="node1" presStyleIdx="5" presStyleCnt="6" custScaleX="211069" custScaleY="117733" custLinFactNeighborX="19653" custLinFactNeighborY="28639">
        <dgm:presLayoutVars>
          <dgm:bulletEnabled val="1"/>
        </dgm:presLayoutVars>
      </dgm:prSet>
      <dgm:spPr/>
    </dgm:pt>
  </dgm:ptLst>
  <dgm:cxnLst>
    <dgm:cxn modelId="{5E014908-5408-44AC-B0A3-CD30B0810011}" type="presOf" srcId="{F85619E7-F201-4710-83C6-4693979C0589}" destId="{FFB3FE76-5546-4465-937F-7D6A846C3FDE}" srcOrd="0" destOrd="0" presId="urn:microsoft.com/office/officeart/2005/8/layout/bProcess3"/>
    <dgm:cxn modelId="{D59E3726-D893-4B1D-8313-8B7A18940C61}" srcId="{E4E5BEBB-B581-43D3-94B3-2BC6AC3769E4}" destId="{F8CD01EF-5F42-4A06-9A8E-8630B479412C}" srcOrd="2" destOrd="0" parTransId="{83B3B28C-C55A-4AFA-8929-8AB728D76DC7}" sibTransId="{997E221A-74BA-4D52-8B92-03869DBC5BEB}"/>
    <dgm:cxn modelId="{1352002B-C028-4216-8C25-646020AC7239}" type="presOf" srcId="{68E10E2B-E21D-4812-9C5E-17FDA719583D}" destId="{2FFAF975-892E-4DCF-9383-527518C6484B}" srcOrd="0" destOrd="0" presId="urn:microsoft.com/office/officeart/2005/8/layout/bProcess3"/>
    <dgm:cxn modelId="{92BA1E2F-2930-4B31-A689-9E3F72E68A77}" type="presOf" srcId="{000FF9B6-F1FB-4AFB-8CC9-C47D30DA1570}" destId="{C41BAC59-19E5-4A2F-9F8F-CDF3DCEA6A4B}" srcOrd="0" destOrd="0" presId="urn:microsoft.com/office/officeart/2005/8/layout/bProcess3"/>
    <dgm:cxn modelId="{2D5A2832-D7F3-4A41-AF68-BABF25EBA4D0}" srcId="{E4E5BEBB-B581-43D3-94B3-2BC6AC3769E4}" destId="{7918CB2C-88F9-49D6-BE57-E2B51DBA1C57}" srcOrd="1" destOrd="0" parTransId="{B10ECD61-1D97-44E3-BA9C-2FE78D9DA878}" sibTransId="{B0C81BCA-0081-4F54-AD89-6A3E535A4750}"/>
    <dgm:cxn modelId="{63F74C38-51CC-4FA5-9B46-2026603F27D4}" srcId="{E4E5BEBB-B581-43D3-94B3-2BC6AC3769E4}" destId="{F85619E7-F201-4710-83C6-4693979C0589}" srcOrd="4" destOrd="0" parTransId="{5FE1768D-3BAC-4E68-B510-26AC4551D71E}" sibTransId="{8BE687FB-12CF-48F3-9A6B-A3E9AC099427}"/>
    <dgm:cxn modelId="{9674A139-D9F0-4903-8F25-E38C4A6A2A5B}" srcId="{E4E5BEBB-B581-43D3-94B3-2BC6AC3769E4}" destId="{ADF12E06-BC9B-42B8-A1B7-46E81B816539}" srcOrd="0" destOrd="0" parTransId="{162A3339-E96F-4350-8D02-153A91EE9F2E}" sibTransId="{4DF851E4-3431-473E-A99B-571C1FD8031B}"/>
    <dgm:cxn modelId="{4E561B40-0432-4ECF-B0A3-66385658C08F}" type="presOf" srcId="{B0C81BCA-0081-4F54-AD89-6A3E535A4750}" destId="{69BA5D6D-46BE-4463-BC7B-E1D17F59C315}" srcOrd="0" destOrd="0" presId="urn:microsoft.com/office/officeart/2005/8/layout/bProcess3"/>
    <dgm:cxn modelId="{5C3A9140-5C0B-412F-9E1E-D70B4AD28830}" type="presOf" srcId="{8BE687FB-12CF-48F3-9A6B-A3E9AC099427}" destId="{71077911-C7CD-4A3D-B966-04E2C50A1EB4}" srcOrd="0" destOrd="0" presId="urn:microsoft.com/office/officeart/2005/8/layout/bProcess3"/>
    <dgm:cxn modelId="{78D9C65D-C1CB-4E6E-A210-40ECF3D2B36C}" type="presOf" srcId="{7918CB2C-88F9-49D6-BE57-E2B51DBA1C57}" destId="{53528CD6-FBE0-42C7-AA71-75C0A209AA2C}" srcOrd="0" destOrd="0" presId="urn:microsoft.com/office/officeart/2005/8/layout/bProcess3"/>
    <dgm:cxn modelId="{E571BD45-3815-4D34-925F-083E8D3FC059}" type="presOf" srcId="{A4891709-73D1-4303-8476-45C81B3B7645}" destId="{48E0D2A6-CB53-4F2A-AF86-332D196AEA80}" srcOrd="0" destOrd="0" presId="urn:microsoft.com/office/officeart/2005/8/layout/bProcess3"/>
    <dgm:cxn modelId="{73BEE34A-7A44-4F77-9C36-FEEBC349CCA6}" srcId="{E4E5BEBB-B581-43D3-94B3-2BC6AC3769E4}" destId="{A4891709-73D1-4303-8476-45C81B3B7645}" srcOrd="5" destOrd="0" parTransId="{F967C630-57D5-4586-9EA1-9F502E440AE0}" sibTransId="{B0F73CEA-43EB-40E4-974F-2AA44D8C2982}"/>
    <dgm:cxn modelId="{FAF4B46C-D5FB-4A27-B626-75FCA5BD29AF}" type="presOf" srcId="{997E221A-74BA-4D52-8B92-03869DBC5BEB}" destId="{7D553817-D63C-4F34-B473-25569A53717B}" srcOrd="1" destOrd="0" presId="urn:microsoft.com/office/officeart/2005/8/layout/bProcess3"/>
    <dgm:cxn modelId="{D9F12D6E-EFC1-4E15-B97E-D324D94A32F5}" type="presOf" srcId="{B0C81BCA-0081-4F54-AD89-6A3E535A4750}" destId="{5956DFFF-6119-48F4-80EC-EF781EDA646B}" srcOrd="1" destOrd="0" presId="urn:microsoft.com/office/officeart/2005/8/layout/bProcess3"/>
    <dgm:cxn modelId="{603B9680-F5DD-4144-A018-E81B9F0E4227}" type="presOf" srcId="{68E10E2B-E21D-4812-9C5E-17FDA719583D}" destId="{C452F90B-EC01-4D8D-AE81-02502BAA89F0}" srcOrd="1" destOrd="0" presId="urn:microsoft.com/office/officeart/2005/8/layout/bProcess3"/>
    <dgm:cxn modelId="{B90E7B88-EFD4-4BEE-B09C-468FDACE140E}" type="presOf" srcId="{ADF12E06-BC9B-42B8-A1B7-46E81B816539}" destId="{E21BAFE4-3C61-440E-B43B-45B239D7F1EA}" srcOrd="0" destOrd="0" presId="urn:microsoft.com/office/officeart/2005/8/layout/bProcess3"/>
    <dgm:cxn modelId="{9F626A8E-1D82-4DE6-B2E5-EEC3332861AE}" type="presOf" srcId="{4DF851E4-3431-473E-A99B-571C1FD8031B}" destId="{D47D94C7-A2DD-4A5F-9D4E-326984026846}" srcOrd="0" destOrd="0" presId="urn:microsoft.com/office/officeart/2005/8/layout/bProcess3"/>
    <dgm:cxn modelId="{2FA62C91-452D-43C0-9FFE-A5C1DB0D185D}" srcId="{E4E5BEBB-B581-43D3-94B3-2BC6AC3769E4}" destId="{000FF9B6-F1FB-4AFB-8CC9-C47D30DA1570}" srcOrd="3" destOrd="0" parTransId="{335D4053-ECA6-49DE-B4CC-135365CB1718}" sibTransId="{68E10E2B-E21D-4812-9C5E-17FDA719583D}"/>
    <dgm:cxn modelId="{9E000198-D4D7-47DB-B30F-B71D76463996}" type="presOf" srcId="{997E221A-74BA-4D52-8B92-03869DBC5BEB}" destId="{BC9AF4E1-9E01-4209-912B-C59D8FF2E3B1}" srcOrd="0" destOrd="0" presId="urn:microsoft.com/office/officeart/2005/8/layout/bProcess3"/>
    <dgm:cxn modelId="{48E759A7-265E-4D0C-839D-0345D482C889}" type="presOf" srcId="{F8CD01EF-5F42-4A06-9A8E-8630B479412C}" destId="{BEBF501A-3A5B-4D2F-875C-CD75295472F5}" srcOrd="0" destOrd="0" presId="urn:microsoft.com/office/officeart/2005/8/layout/bProcess3"/>
    <dgm:cxn modelId="{C1E736C2-4E2F-4B5F-88BA-2B0810BBA691}" type="presOf" srcId="{4DF851E4-3431-473E-A99B-571C1FD8031B}" destId="{DFC33363-82FF-4841-94F4-E93A43500659}" srcOrd="1" destOrd="0" presId="urn:microsoft.com/office/officeart/2005/8/layout/bProcess3"/>
    <dgm:cxn modelId="{20CF8CC9-585D-4567-A734-68F5D4F10D75}" type="presOf" srcId="{8BE687FB-12CF-48F3-9A6B-A3E9AC099427}" destId="{8729E36A-6A54-4CBA-B6C2-81A31F7F4DA6}" srcOrd="1" destOrd="0" presId="urn:microsoft.com/office/officeart/2005/8/layout/bProcess3"/>
    <dgm:cxn modelId="{1FDE32D3-6425-4BB2-9A67-8269CFFA28E3}" type="presOf" srcId="{E4E5BEBB-B581-43D3-94B3-2BC6AC3769E4}" destId="{97364A35-F3B0-4B6C-B346-E7A683C6C969}" srcOrd="0" destOrd="0" presId="urn:microsoft.com/office/officeart/2005/8/layout/bProcess3"/>
    <dgm:cxn modelId="{55F70467-BBD4-4A5C-BA19-C9FCD02C3118}" type="presParOf" srcId="{97364A35-F3B0-4B6C-B346-E7A683C6C969}" destId="{E21BAFE4-3C61-440E-B43B-45B239D7F1EA}" srcOrd="0" destOrd="0" presId="urn:microsoft.com/office/officeart/2005/8/layout/bProcess3"/>
    <dgm:cxn modelId="{7A304CFB-37C4-4693-83A8-779A863F994A}" type="presParOf" srcId="{97364A35-F3B0-4B6C-B346-E7A683C6C969}" destId="{D47D94C7-A2DD-4A5F-9D4E-326984026846}" srcOrd="1" destOrd="0" presId="urn:microsoft.com/office/officeart/2005/8/layout/bProcess3"/>
    <dgm:cxn modelId="{EBC4FF56-1B29-4027-B793-A0A335F3C82F}" type="presParOf" srcId="{D47D94C7-A2DD-4A5F-9D4E-326984026846}" destId="{DFC33363-82FF-4841-94F4-E93A43500659}" srcOrd="0" destOrd="0" presId="urn:microsoft.com/office/officeart/2005/8/layout/bProcess3"/>
    <dgm:cxn modelId="{09E56D1E-D9C3-430D-9635-D0142877F58C}" type="presParOf" srcId="{97364A35-F3B0-4B6C-B346-E7A683C6C969}" destId="{53528CD6-FBE0-42C7-AA71-75C0A209AA2C}" srcOrd="2" destOrd="0" presId="urn:microsoft.com/office/officeart/2005/8/layout/bProcess3"/>
    <dgm:cxn modelId="{B1E3A456-640E-4E5C-BB11-5A76217DC879}" type="presParOf" srcId="{97364A35-F3B0-4B6C-B346-E7A683C6C969}" destId="{69BA5D6D-46BE-4463-BC7B-E1D17F59C315}" srcOrd="3" destOrd="0" presId="urn:microsoft.com/office/officeart/2005/8/layout/bProcess3"/>
    <dgm:cxn modelId="{9E1E1CBD-6949-4FB3-8D14-933B98A5E478}" type="presParOf" srcId="{69BA5D6D-46BE-4463-BC7B-E1D17F59C315}" destId="{5956DFFF-6119-48F4-80EC-EF781EDA646B}" srcOrd="0" destOrd="0" presId="urn:microsoft.com/office/officeart/2005/8/layout/bProcess3"/>
    <dgm:cxn modelId="{5BB06682-D03F-435B-8820-2BFB31D07F39}" type="presParOf" srcId="{97364A35-F3B0-4B6C-B346-E7A683C6C969}" destId="{BEBF501A-3A5B-4D2F-875C-CD75295472F5}" srcOrd="4" destOrd="0" presId="urn:microsoft.com/office/officeart/2005/8/layout/bProcess3"/>
    <dgm:cxn modelId="{B400C285-866F-48FB-BC2F-880C465FA216}" type="presParOf" srcId="{97364A35-F3B0-4B6C-B346-E7A683C6C969}" destId="{BC9AF4E1-9E01-4209-912B-C59D8FF2E3B1}" srcOrd="5" destOrd="0" presId="urn:microsoft.com/office/officeart/2005/8/layout/bProcess3"/>
    <dgm:cxn modelId="{F1D2A9A9-BEBE-415E-A167-1E9E379CCFA4}" type="presParOf" srcId="{BC9AF4E1-9E01-4209-912B-C59D8FF2E3B1}" destId="{7D553817-D63C-4F34-B473-25569A53717B}" srcOrd="0" destOrd="0" presId="urn:microsoft.com/office/officeart/2005/8/layout/bProcess3"/>
    <dgm:cxn modelId="{8FA8C60E-6E69-4098-B19B-D4D75FC94F00}" type="presParOf" srcId="{97364A35-F3B0-4B6C-B346-E7A683C6C969}" destId="{C41BAC59-19E5-4A2F-9F8F-CDF3DCEA6A4B}" srcOrd="6" destOrd="0" presId="urn:microsoft.com/office/officeart/2005/8/layout/bProcess3"/>
    <dgm:cxn modelId="{8C1D8366-363D-48B9-AA1A-3D3681A06299}" type="presParOf" srcId="{97364A35-F3B0-4B6C-B346-E7A683C6C969}" destId="{2FFAF975-892E-4DCF-9383-527518C6484B}" srcOrd="7" destOrd="0" presId="urn:microsoft.com/office/officeart/2005/8/layout/bProcess3"/>
    <dgm:cxn modelId="{45995F8F-8042-49E8-9DFA-5F06CCD94A94}" type="presParOf" srcId="{2FFAF975-892E-4DCF-9383-527518C6484B}" destId="{C452F90B-EC01-4D8D-AE81-02502BAA89F0}" srcOrd="0" destOrd="0" presId="urn:microsoft.com/office/officeart/2005/8/layout/bProcess3"/>
    <dgm:cxn modelId="{557DBDCA-08D2-411D-9730-ADBB2D577A47}" type="presParOf" srcId="{97364A35-F3B0-4B6C-B346-E7A683C6C969}" destId="{FFB3FE76-5546-4465-937F-7D6A846C3FDE}" srcOrd="8" destOrd="0" presId="urn:microsoft.com/office/officeart/2005/8/layout/bProcess3"/>
    <dgm:cxn modelId="{AE684416-7405-43C1-A974-E9A4A22B700C}" type="presParOf" srcId="{97364A35-F3B0-4B6C-B346-E7A683C6C969}" destId="{71077911-C7CD-4A3D-B966-04E2C50A1EB4}" srcOrd="9" destOrd="0" presId="urn:microsoft.com/office/officeart/2005/8/layout/bProcess3"/>
    <dgm:cxn modelId="{58DEFDD6-13C2-40C7-BBC6-E50828056914}" type="presParOf" srcId="{71077911-C7CD-4A3D-B966-04E2C50A1EB4}" destId="{8729E36A-6A54-4CBA-B6C2-81A31F7F4DA6}" srcOrd="0" destOrd="0" presId="urn:microsoft.com/office/officeart/2005/8/layout/bProcess3"/>
    <dgm:cxn modelId="{5F2CFB55-E9FE-4ED2-8906-77142A4591D2}" type="presParOf" srcId="{97364A35-F3B0-4B6C-B346-E7A683C6C969}" destId="{48E0D2A6-CB53-4F2A-AF86-332D196AEA80}"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25744B-D10E-4B9E-B226-1541A97B5B3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l-PL"/>
        </a:p>
      </dgm:t>
    </dgm:pt>
    <dgm:pt modelId="{2F902997-8F59-4719-8A9B-0BCDC9818121}">
      <dgm:prSet phldrT="[Text]" custT="1"/>
      <dgm:spPr/>
      <dgm:t>
        <a:bodyPr/>
        <a:lstStyle/>
        <a:p>
          <a:r>
            <a:rPr lang="en-US" sz="1600" dirty="0"/>
            <a:t>Identify missing values in key variables</a:t>
          </a:r>
          <a:endParaRPr lang="pl-PL" sz="1600" dirty="0"/>
        </a:p>
      </dgm:t>
    </dgm:pt>
    <dgm:pt modelId="{A7AB42DA-50A7-46BE-B817-3090FD9D2F2E}" type="parTrans" cxnId="{6B7DA6E9-A640-4BDB-ACD9-DDCEE94EDB84}">
      <dgm:prSet/>
      <dgm:spPr/>
      <dgm:t>
        <a:bodyPr/>
        <a:lstStyle/>
        <a:p>
          <a:endParaRPr lang="pl-PL" sz="1600"/>
        </a:p>
      </dgm:t>
    </dgm:pt>
    <dgm:pt modelId="{8FBFFAC8-0434-428C-A2D9-2CAFD9CD56A0}" type="sibTrans" cxnId="{6B7DA6E9-A640-4BDB-ACD9-DDCEE94EDB84}">
      <dgm:prSet custT="1"/>
      <dgm:spPr/>
      <dgm:t>
        <a:bodyPr/>
        <a:lstStyle/>
        <a:p>
          <a:endParaRPr lang="pl-PL" sz="1600"/>
        </a:p>
      </dgm:t>
    </dgm:pt>
    <dgm:pt modelId="{32C49047-9687-4AEC-ACCB-019D4B9555AF}">
      <dgm:prSet phldrT="[Text]" custT="1"/>
      <dgm:spPr/>
      <dgm:t>
        <a:bodyPr/>
        <a:lstStyle/>
        <a:p>
          <a:r>
            <a:rPr lang="en-US" sz="1600" dirty="0"/>
            <a:t>Replace missing values in </a:t>
          </a:r>
          <a:r>
            <a:rPr lang="en-US" sz="1600" dirty="0" err="1"/>
            <a:t>PayloadMass</a:t>
          </a:r>
          <a:r>
            <a:rPr lang="en-US" sz="1600" dirty="0"/>
            <a:t> with mean of all Launches</a:t>
          </a:r>
          <a:endParaRPr lang="pl-PL" sz="1600" dirty="0"/>
        </a:p>
      </dgm:t>
    </dgm:pt>
    <dgm:pt modelId="{836A4581-A439-4FC7-B3E5-06FF59BFC0D5}" type="parTrans" cxnId="{8BF84868-60E2-4814-A335-FDF2DCD42CAF}">
      <dgm:prSet/>
      <dgm:spPr/>
      <dgm:t>
        <a:bodyPr/>
        <a:lstStyle/>
        <a:p>
          <a:endParaRPr lang="pl-PL" sz="1600"/>
        </a:p>
      </dgm:t>
    </dgm:pt>
    <dgm:pt modelId="{5B5A69C9-91FD-455E-BBF9-F1BCAB0E264B}" type="sibTrans" cxnId="{8BF84868-60E2-4814-A335-FDF2DCD42CAF}">
      <dgm:prSet custT="1"/>
      <dgm:spPr/>
      <dgm:t>
        <a:bodyPr/>
        <a:lstStyle/>
        <a:p>
          <a:endParaRPr lang="pl-PL" sz="1600"/>
        </a:p>
      </dgm:t>
    </dgm:pt>
    <dgm:pt modelId="{B89ACCE7-E726-405F-9026-A71781E81FB4}">
      <dgm:prSet phldrT="[Text]" custT="1"/>
      <dgm:spPr/>
      <dgm:t>
        <a:bodyPr/>
        <a:lstStyle/>
        <a:p>
          <a:r>
            <a:rPr lang="en-US" sz="1600" dirty="0"/>
            <a:t>Check data types of variables</a:t>
          </a:r>
          <a:endParaRPr lang="pl-PL" sz="1600" dirty="0"/>
        </a:p>
      </dgm:t>
    </dgm:pt>
    <dgm:pt modelId="{1A444EA6-BFB7-45ED-9810-A95B721979CB}" type="parTrans" cxnId="{706578D0-81E1-4319-94AF-F6A59FCDACDB}">
      <dgm:prSet/>
      <dgm:spPr/>
      <dgm:t>
        <a:bodyPr/>
        <a:lstStyle/>
        <a:p>
          <a:endParaRPr lang="pl-PL" sz="1600"/>
        </a:p>
      </dgm:t>
    </dgm:pt>
    <dgm:pt modelId="{6F9E147C-BD88-41CB-997F-C957E566E4DC}" type="sibTrans" cxnId="{706578D0-81E1-4319-94AF-F6A59FCDACDB}">
      <dgm:prSet custT="1"/>
      <dgm:spPr/>
      <dgm:t>
        <a:bodyPr/>
        <a:lstStyle/>
        <a:p>
          <a:endParaRPr lang="pl-PL" sz="1600"/>
        </a:p>
      </dgm:t>
    </dgm:pt>
    <dgm:pt modelId="{BD86DFC3-2B69-4B87-95E2-BC34D761FCB5}">
      <dgm:prSet phldrT="[Text]" custT="1"/>
      <dgm:spPr/>
      <dgm:t>
        <a:bodyPr/>
        <a:lstStyle/>
        <a:p>
          <a:r>
            <a:rPr lang="en-US" sz="1600" dirty="0"/>
            <a:t>Determine the number of launches on each Launch Site using </a:t>
          </a:r>
          <a:r>
            <a:rPr lang="en-US" sz="1600" dirty="0" err="1"/>
            <a:t>value_counts</a:t>
          </a:r>
          <a:r>
            <a:rPr lang="en-US" sz="1600" dirty="0"/>
            <a:t>()</a:t>
          </a:r>
          <a:endParaRPr lang="pl-PL" sz="1600" dirty="0"/>
        </a:p>
      </dgm:t>
    </dgm:pt>
    <dgm:pt modelId="{8787BFF6-0B4A-42A1-899E-2D33AC458189}" type="parTrans" cxnId="{C7C78E62-FE8A-4F5B-ADB1-493ACF8218E6}">
      <dgm:prSet/>
      <dgm:spPr/>
      <dgm:t>
        <a:bodyPr/>
        <a:lstStyle/>
        <a:p>
          <a:endParaRPr lang="pl-PL" sz="1600"/>
        </a:p>
      </dgm:t>
    </dgm:pt>
    <dgm:pt modelId="{D20DACE1-A1F5-4EF8-82F0-AA874EF423B1}" type="sibTrans" cxnId="{C7C78E62-FE8A-4F5B-ADB1-493ACF8218E6}">
      <dgm:prSet custT="1"/>
      <dgm:spPr/>
      <dgm:t>
        <a:bodyPr/>
        <a:lstStyle/>
        <a:p>
          <a:endParaRPr lang="pl-PL" sz="1600"/>
        </a:p>
      </dgm:t>
    </dgm:pt>
    <dgm:pt modelId="{23D59FCB-AC38-4380-8847-01337F8C5012}">
      <dgm:prSet phldrT="[Text]" custT="1"/>
      <dgm:spPr/>
      <dgm:t>
        <a:bodyPr/>
        <a:lstStyle/>
        <a:p>
          <a:r>
            <a:rPr lang="en-US" sz="1600" dirty="0"/>
            <a:t>Determine the number of occurrence of each orbit</a:t>
          </a:r>
          <a:endParaRPr lang="pl-PL" sz="1600" dirty="0"/>
        </a:p>
      </dgm:t>
    </dgm:pt>
    <dgm:pt modelId="{A44AE8A4-EE10-4EF6-A3B1-51F2AAFF59F6}" type="parTrans" cxnId="{64944350-6A1A-4CE2-8B8F-E77DAD63511F}">
      <dgm:prSet/>
      <dgm:spPr/>
      <dgm:t>
        <a:bodyPr/>
        <a:lstStyle/>
        <a:p>
          <a:endParaRPr lang="pl-PL" sz="1600"/>
        </a:p>
      </dgm:t>
    </dgm:pt>
    <dgm:pt modelId="{4A532099-7EB6-45FB-AED8-20E7ABE85F47}" type="sibTrans" cxnId="{64944350-6A1A-4CE2-8B8F-E77DAD63511F}">
      <dgm:prSet custT="1"/>
      <dgm:spPr/>
      <dgm:t>
        <a:bodyPr/>
        <a:lstStyle/>
        <a:p>
          <a:endParaRPr lang="pl-PL" sz="1600"/>
        </a:p>
      </dgm:t>
    </dgm:pt>
    <dgm:pt modelId="{EDA1BC7F-0373-43AA-A584-837321A65D25}">
      <dgm:prSet phldrT="[Text]" custT="1"/>
      <dgm:spPr/>
      <dgm:t>
        <a:bodyPr/>
        <a:lstStyle/>
        <a:p>
          <a:r>
            <a:rPr lang="en-US" sz="1600" dirty="0"/>
            <a:t>Calculate the number and </a:t>
          </a:r>
          <a:r>
            <a:rPr lang="en-US" sz="1600" dirty="0" err="1"/>
            <a:t>occurence</a:t>
          </a:r>
          <a:r>
            <a:rPr lang="en-US" sz="1600" dirty="0"/>
            <a:t> of mission outcome per orbit type</a:t>
          </a:r>
          <a:endParaRPr lang="pl-PL" sz="1600" dirty="0"/>
        </a:p>
      </dgm:t>
    </dgm:pt>
    <dgm:pt modelId="{2716B911-8D1B-434F-BFEA-3A641042A547}" type="parTrans" cxnId="{D02BB492-8D7B-4A4B-A235-A54EC719D9DB}">
      <dgm:prSet/>
      <dgm:spPr/>
      <dgm:t>
        <a:bodyPr/>
        <a:lstStyle/>
        <a:p>
          <a:endParaRPr lang="pl-PL" sz="1600"/>
        </a:p>
      </dgm:t>
    </dgm:pt>
    <dgm:pt modelId="{C53A957E-9ED5-4D1F-BF71-ACE6DE7CE9D2}" type="sibTrans" cxnId="{D02BB492-8D7B-4A4B-A235-A54EC719D9DB}">
      <dgm:prSet custT="1"/>
      <dgm:spPr/>
      <dgm:t>
        <a:bodyPr/>
        <a:lstStyle/>
        <a:p>
          <a:endParaRPr lang="pl-PL" sz="1600"/>
        </a:p>
      </dgm:t>
    </dgm:pt>
    <dgm:pt modelId="{2A4BE459-FD04-48E9-B952-D3DDFBA9C2B1}">
      <dgm:prSet phldrT="[Text]" custT="1"/>
      <dgm:spPr/>
      <dgm:t>
        <a:bodyPr/>
        <a:lstStyle/>
        <a:p>
          <a:r>
            <a:rPr lang="en-US" sz="1600" dirty="0"/>
            <a:t>Create a Class variable with landing outcome </a:t>
          </a:r>
          <a:r>
            <a:rPr lang="en-US" sz="1600" dirty="0" err="1"/>
            <a:t>lable</a:t>
          </a:r>
          <a:r>
            <a:rPr lang="en-US" sz="1600" dirty="0"/>
            <a:t> from Outcome variable</a:t>
          </a:r>
          <a:endParaRPr lang="pl-PL" sz="1600" dirty="0"/>
        </a:p>
      </dgm:t>
    </dgm:pt>
    <dgm:pt modelId="{AB1D3E81-9EBA-4481-88E2-079774224CDF}" type="parTrans" cxnId="{95F0C3FA-752B-4B62-8AA2-A1EA3788666C}">
      <dgm:prSet/>
      <dgm:spPr/>
      <dgm:t>
        <a:bodyPr/>
        <a:lstStyle/>
        <a:p>
          <a:endParaRPr lang="pl-PL" sz="1600"/>
        </a:p>
      </dgm:t>
    </dgm:pt>
    <dgm:pt modelId="{230C15FD-87C9-4C5E-9A27-D574BBEF8CD9}" type="sibTrans" cxnId="{95F0C3FA-752B-4B62-8AA2-A1EA3788666C}">
      <dgm:prSet custT="1"/>
      <dgm:spPr/>
      <dgm:t>
        <a:bodyPr/>
        <a:lstStyle/>
        <a:p>
          <a:endParaRPr lang="pl-PL" sz="1600"/>
        </a:p>
      </dgm:t>
    </dgm:pt>
    <dgm:pt modelId="{24A464FE-273D-456D-8FD9-4D79CBE9C641}">
      <dgm:prSet phldrT="[Text]" custT="1"/>
      <dgm:spPr/>
      <dgm:t>
        <a:bodyPr/>
        <a:lstStyle/>
        <a:p>
          <a:r>
            <a:rPr lang="en-US" sz="1600" dirty="0"/>
            <a:t>Check average success rate for all launches</a:t>
          </a:r>
          <a:endParaRPr lang="pl-PL" sz="1600" dirty="0"/>
        </a:p>
      </dgm:t>
    </dgm:pt>
    <dgm:pt modelId="{AD543B90-9D62-41B4-85C1-B27EE7743B8C}" type="parTrans" cxnId="{E3EAE414-6C8D-46E0-BB55-9E63FC9CA7FC}">
      <dgm:prSet/>
      <dgm:spPr/>
      <dgm:t>
        <a:bodyPr/>
        <a:lstStyle/>
        <a:p>
          <a:endParaRPr lang="pl-PL" sz="1600"/>
        </a:p>
      </dgm:t>
    </dgm:pt>
    <dgm:pt modelId="{AC855DEA-95A8-49C9-A5CA-CA79C53EFF59}" type="sibTrans" cxnId="{E3EAE414-6C8D-46E0-BB55-9E63FC9CA7FC}">
      <dgm:prSet/>
      <dgm:spPr/>
      <dgm:t>
        <a:bodyPr/>
        <a:lstStyle/>
        <a:p>
          <a:endParaRPr lang="pl-PL" sz="1600"/>
        </a:p>
      </dgm:t>
    </dgm:pt>
    <dgm:pt modelId="{8168657F-2B46-493F-A52A-D445CC2B863E}" type="pres">
      <dgm:prSet presAssocID="{3925744B-D10E-4B9E-B226-1541A97B5B31}" presName="diagram" presStyleCnt="0">
        <dgm:presLayoutVars>
          <dgm:dir/>
          <dgm:resizeHandles val="exact"/>
        </dgm:presLayoutVars>
      </dgm:prSet>
      <dgm:spPr/>
    </dgm:pt>
    <dgm:pt modelId="{D03FB62A-BD3F-4A6A-98AF-5A2417F3FBC0}" type="pres">
      <dgm:prSet presAssocID="{2F902997-8F59-4719-8A9B-0BCDC9818121}" presName="node" presStyleLbl="node1" presStyleIdx="0" presStyleCnt="8">
        <dgm:presLayoutVars>
          <dgm:bulletEnabled val="1"/>
        </dgm:presLayoutVars>
      </dgm:prSet>
      <dgm:spPr/>
    </dgm:pt>
    <dgm:pt modelId="{C99AAFF6-CADE-41F2-89A7-A34C571F6426}" type="pres">
      <dgm:prSet presAssocID="{8FBFFAC8-0434-428C-A2D9-2CAFD9CD56A0}" presName="sibTrans" presStyleLbl="sibTrans2D1" presStyleIdx="0" presStyleCnt="7"/>
      <dgm:spPr/>
    </dgm:pt>
    <dgm:pt modelId="{B4A2C424-7E62-44E1-89B5-44E0C324FC7C}" type="pres">
      <dgm:prSet presAssocID="{8FBFFAC8-0434-428C-A2D9-2CAFD9CD56A0}" presName="connectorText" presStyleLbl="sibTrans2D1" presStyleIdx="0" presStyleCnt="7"/>
      <dgm:spPr/>
    </dgm:pt>
    <dgm:pt modelId="{EB793922-5523-45FD-8F7C-D844014E8370}" type="pres">
      <dgm:prSet presAssocID="{32C49047-9687-4AEC-ACCB-019D4B9555AF}" presName="node" presStyleLbl="node1" presStyleIdx="1" presStyleCnt="8">
        <dgm:presLayoutVars>
          <dgm:bulletEnabled val="1"/>
        </dgm:presLayoutVars>
      </dgm:prSet>
      <dgm:spPr/>
    </dgm:pt>
    <dgm:pt modelId="{2AA55A9A-3080-4DBF-B82F-8DE8A4AEC6A8}" type="pres">
      <dgm:prSet presAssocID="{5B5A69C9-91FD-455E-BBF9-F1BCAB0E264B}" presName="sibTrans" presStyleLbl="sibTrans2D1" presStyleIdx="1" presStyleCnt="7"/>
      <dgm:spPr/>
    </dgm:pt>
    <dgm:pt modelId="{B2A99AF0-1D57-471F-BDCD-D2A78A4C409A}" type="pres">
      <dgm:prSet presAssocID="{5B5A69C9-91FD-455E-BBF9-F1BCAB0E264B}" presName="connectorText" presStyleLbl="sibTrans2D1" presStyleIdx="1" presStyleCnt="7"/>
      <dgm:spPr/>
    </dgm:pt>
    <dgm:pt modelId="{8B0E42F8-691E-4245-ADCD-C46D190E383F}" type="pres">
      <dgm:prSet presAssocID="{B89ACCE7-E726-405F-9026-A71781E81FB4}" presName="node" presStyleLbl="node1" presStyleIdx="2" presStyleCnt="8">
        <dgm:presLayoutVars>
          <dgm:bulletEnabled val="1"/>
        </dgm:presLayoutVars>
      </dgm:prSet>
      <dgm:spPr/>
    </dgm:pt>
    <dgm:pt modelId="{99E7A1A5-8788-4DD5-9F2C-0DFACD7500FC}" type="pres">
      <dgm:prSet presAssocID="{6F9E147C-BD88-41CB-997F-C957E566E4DC}" presName="sibTrans" presStyleLbl="sibTrans2D1" presStyleIdx="2" presStyleCnt="7"/>
      <dgm:spPr/>
    </dgm:pt>
    <dgm:pt modelId="{75F6B850-61B2-4F76-8926-92915A2222EA}" type="pres">
      <dgm:prSet presAssocID="{6F9E147C-BD88-41CB-997F-C957E566E4DC}" presName="connectorText" presStyleLbl="sibTrans2D1" presStyleIdx="2" presStyleCnt="7"/>
      <dgm:spPr/>
    </dgm:pt>
    <dgm:pt modelId="{1DD8AB44-14E3-468D-A561-AAFC8B253336}" type="pres">
      <dgm:prSet presAssocID="{BD86DFC3-2B69-4B87-95E2-BC34D761FCB5}" presName="node" presStyleLbl="node1" presStyleIdx="3" presStyleCnt="8">
        <dgm:presLayoutVars>
          <dgm:bulletEnabled val="1"/>
        </dgm:presLayoutVars>
      </dgm:prSet>
      <dgm:spPr/>
    </dgm:pt>
    <dgm:pt modelId="{9C0BC260-5AE6-4641-999C-3B1DD79734AB}" type="pres">
      <dgm:prSet presAssocID="{D20DACE1-A1F5-4EF8-82F0-AA874EF423B1}" presName="sibTrans" presStyleLbl="sibTrans2D1" presStyleIdx="3" presStyleCnt="7"/>
      <dgm:spPr/>
    </dgm:pt>
    <dgm:pt modelId="{35A79EE8-213F-433F-8806-3C156E9069F7}" type="pres">
      <dgm:prSet presAssocID="{D20DACE1-A1F5-4EF8-82F0-AA874EF423B1}" presName="connectorText" presStyleLbl="sibTrans2D1" presStyleIdx="3" presStyleCnt="7"/>
      <dgm:spPr/>
    </dgm:pt>
    <dgm:pt modelId="{B5B1D3D5-6840-43BB-910D-D7604F53E8BC}" type="pres">
      <dgm:prSet presAssocID="{23D59FCB-AC38-4380-8847-01337F8C5012}" presName="node" presStyleLbl="node1" presStyleIdx="4" presStyleCnt="8">
        <dgm:presLayoutVars>
          <dgm:bulletEnabled val="1"/>
        </dgm:presLayoutVars>
      </dgm:prSet>
      <dgm:spPr/>
    </dgm:pt>
    <dgm:pt modelId="{D7925499-605A-4FC5-A183-4CE7017533C3}" type="pres">
      <dgm:prSet presAssocID="{4A532099-7EB6-45FB-AED8-20E7ABE85F47}" presName="sibTrans" presStyleLbl="sibTrans2D1" presStyleIdx="4" presStyleCnt="7"/>
      <dgm:spPr/>
    </dgm:pt>
    <dgm:pt modelId="{7CFF5607-27B8-475D-BEA5-61DAF233F4E6}" type="pres">
      <dgm:prSet presAssocID="{4A532099-7EB6-45FB-AED8-20E7ABE85F47}" presName="connectorText" presStyleLbl="sibTrans2D1" presStyleIdx="4" presStyleCnt="7"/>
      <dgm:spPr/>
    </dgm:pt>
    <dgm:pt modelId="{63E9F761-CBFA-4009-99B5-DC30714F4D4F}" type="pres">
      <dgm:prSet presAssocID="{EDA1BC7F-0373-43AA-A584-837321A65D25}" presName="node" presStyleLbl="node1" presStyleIdx="5" presStyleCnt="8">
        <dgm:presLayoutVars>
          <dgm:bulletEnabled val="1"/>
        </dgm:presLayoutVars>
      </dgm:prSet>
      <dgm:spPr/>
    </dgm:pt>
    <dgm:pt modelId="{6485B479-8819-4C9F-B113-39543F66E3D1}" type="pres">
      <dgm:prSet presAssocID="{C53A957E-9ED5-4D1F-BF71-ACE6DE7CE9D2}" presName="sibTrans" presStyleLbl="sibTrans2D1" presStyleIdx="5" presStyleCnt="7"/>
      <dgm:spPr/>
    </dgm:pt>
    <dgm:pt modelId="{722DD64F-AFBC-4079-AE0F-07B2B9C8731D}" type="pres">
      <dgm:prSet presAssocID="{C53A957E-9ED5-4D1F-BF71-ACE6DE7CE9D2}" presName="connectorText" presStyleLbl="sibTrans2D1" presStyleIdx="5" presStyleCnt="7"/>
      <dgm:spPr/>
    </dgm:pt>
    <dgm:pt modelId="{E30BE505-5BEB-45C7-9B19-A66783C7FBEB}" type="pres">
      <dgm:prSet presAssocID="{2A4BE459-FD04-48E9-B952-D3DDFBA9C2B1}" presName="node" presStyleLbl="node1" presStyleIdx="6" presStyleCnt="8">
        <dgm:presLayoutVars>
          <dgm:bulletEnabled val="1"/>
        </dgm:presLayoutVars>
      </dgm:prSet>
      <dgm:spPr/>
    </dgm:pt>
    <dgm:pt modelId="{31112CA8-B988-4109-B051-48685CF13E93}" type="pres">
      <dgm:prSet presAssocID="{230C15FD-87C9-4C5E-9A27-D574BBEF8CD9}" presName="sibTrans" presStyleLbl="sibTrans2D1" presStyleIdx="6" presStyleCnt="7"/>
      <dgm:spPr/>
    </dgm:pt>
    <dgm:pt modelId="{8298B8D3-E185-47E3-B1F5-8454E5F7698C}" type="pres">
      <dgm:prSet presAssocID="{230C15FD-87C9-4C5E-9A27-D574BBEF8CD9}" presName="connectorText" presStyleLbl="sibTrans2D1" presStyleIdx="6" presStyleCnt="7"/>
      <dgm:spPr/>
    </dgm:pt>
    <dgm:pt modelId="{CCD0F5B5-269B-46D0-B169-0518AF94DB8D}" type="pres">
      <dgm:prSet presAssocID="{24A464FE-273D-456D-8FD9-4D79CBE9C641}" presName="node" presStyleLbl="node1" presStyleIdx="7" presStyleCnt="8">
        <dgm:presLayoutVars>
          <dgm:bulletEnabled val="1"/>
        </dgm:presLayoutVars>
      </dgm:prSet>
      <dgm:spPr/>
    </dgm:pt>
  </dgm:ptLst>
  <dgm:cxnLst>
    <dgm:cxn modelId="{BCBF1F0C-D01D-4FFE-B8C2-02E21F4CD2E2}" type="presOf" srcId="{8FBFFAC8-0434-428C-A2D9-2CAFD9CD56A0}" destId="{C99AAFF6-CADE-41F2-89A7-A34C571F6426}" srcOrd="0" destOrd="0" presId="urn:microsoft.com/office/officeart/2005/8/layout/process5"/>
    <dgm:cxn modelId="{587A210F-A6DC-4AE5-BCFC-894538E0E444}" type="presOf" srcId="{3925744B-D10E-4B9E-B226-1541A97B5B31}" destId="{8168657F-2B46-493F-A52A-D445CC2B863E}" srcOrd="0" destOrd="0" presId="urn:microsoft.com/office/officeart/2005/8/layout/process5"/>
    <dgm:cxn modelId="{E3EAE414-6C8D-46E0-BB55-9E63FC9CA7FC}" srcId="{3925744B-D10E-4B9E-B226-1541A97B5B31}" destId="{24A464FE-273D-456D-8FD9-4D79CBE9C641}" srcOrd="7" destOrd="0" parTransId="{AD543B90-9D62-41B4-85C1-B27EE7743B8C}" sibTransId="{AC855DEA-95A8-49C9-A5CA-CA79C53EFF59}"/>
    <dgm:cxn modelId="{07CCD517-94FA-4C2C-A8E7-F0B0861A23D1}" type="presOf" srcId="{D20DACE1-A1F5-4EF8-82F0-AA874EF423B1}" destId="{35A79EE8-213F-433F-8806-3C156E9069F7}" srcOrd="1" destOrd="0" presId="urn:microsoft.com/office/officeart/2005/8/layout/process5"/>
    <dgm:cxn modelId="{E4EEAC35-2D25-48D3-B0A5-EC658DB03A1C}" type="presOf" srcId="{C53A957E-9ED5-4D1F-BF71-ACE6DE7CE9D2}" destId="{6485B479-8819-4C9F-B113-39543F66E3D1}" srcOrd="0" destOrd="0" presId="urn:microsoft.com/office/officeart/2005/8/layout/process5"/>
    <dgm:cxn modelId="{C1E6D53B-1840-4215-91C3-2AB8AD888D4A}" type="presOf" srcId="{23D59FCB-AC38-4380-8847-01337F8C5012}" destId="{B5B1D3D5-6840-43BB-910D-D7604F53E8BC}" srcOrd="0" destOrd="0" presId="urn:microsoft.com/office/officeart/2005/8/layout/process5"/>
    <dgm:cxn modelId="{C7C78E62-FE8A-4F5B-ADB1-493ACF8218E6}" srcId="{3925744B-D10E-4B9E-B226-1541A97B5B31}" destId="{BD86DFC3-2B69-4B87-95E2-BC34D761FCB5}" srcOrd="3" destOrd="0" parTransId="{8787BFF6-0B4A-42A1-899E-2D33AC458189}" sibTransId="{D20DACE1-A1F5-4EF8-82F0-AA874EF423B1}"/>
    <dgm:cxn modelId="{AAE39045-AD68-419F-BE4C-24B6D1CA2FFC}" type="presOf" srcId="{8FBFFAC8-0434-428C-A2D9-2CAFD9CD56A0}" destId="{B4A2C424-7E62-44E1-89B5-44E0C324FC7C}" srcOrd="1" destOrd="0" presId="urn:microsoft.com/office/officeart/2005/8/layout/process5"/>
    <dgm:cxn modelId="{1EDE9067-8C62-4411-AC91-F674892A92B9}" type="presOf" srcId="{6F9E147C-BD88-41CB-997F-C957E566E4DC}" destId="{75F6B850-61B2-4F76-8926-92915A2222EA}" srcOrd="1" destOrd="0" presId="urn:microsoft.com/office/officeart/2005/8/layout/process5"/>
    <dgm:cxn modelId="{8BF84868-60E2-4814-A335-FDF2DCD42CAF}" srcId="{3925744B-D10E-4B9E-B226-1541A97B5B31}" destId="{32C49047-9687-4AEC-ACCB-019D4B9555AF}" srcOrd="1" destOrd="0" parTransId="{836A4581-A439-4FC7-B3E5-06FF59BFC0D5}" sibTransId="{5B5A69C9-91FD-455E-BBF9-F1BCAB0E264B}"/>
    <dgm:cxn modelId="{64944350-6A1A-4CE2-8B8F-E77DAD63511F}" srcId="{3925744B-D10E-4B9E-B226-1541A97B5B31}" destId="{23D59FCB-AC38-4380-8847-01337F8C5012}" srcOrd="4" destOrd="0" parTransId="{A44AE8A4-EE10-4EF6-A3B1-51F2AAFF59F6}" sibTransId="{4A532099-7EB6-45FB-AED8-20E7ABE85F47}"/>
    <dgm:cxn modelId="{2EC48E77-A4D0-4C31-B9B7-96ED7D1A7F99}" type="presOf" srcId="{4A532099-7EB6-45FB-AED8-20E7ABE85F47}" destId="{D7925499-605A-4FC5-A183-4CE7017533C3}" srcOrd="0" destOrd="0" presId="urn:microsoft.com/office/officeart/2005/8/layout/process5"/>
    <dgm:cxn modelId="{CB291E82-88C9-4001-A6B5-39589364D474}" type="presOf" srcId="{C53A957E-9ED5-4D1F-BF71-ACE6DE7CE9D2}" destId="{722DD64F-AFBC-4079-AE0F-07B2B9C8731D}" srcOrd="1" destOrd="0" presId="urn:microsoft.com/office/officeart/2005/8/layout/process5"/>
    <dgm:cxn modelId="{ACBDA886-AE25-45DF-AC57-57AF036705A2}" type="presOf" srcId="{B89ACCE7-E726-405F-9026-A71781E81FB4}" destId="{8B0E42F8-691E-4245-ADCD-C46D190E383F}" srcOrd="0" destOrd="0" presId="urn:microsoft.com/office/officeart/2005/8/layout/process5"/>
    <dgm:cxn modelId="{166C668A-DE47-4F3B-9C2F-5311EA00555F}" type="presOf" srcId="{6F9E147C-BD88-41CB-997F-C957E566E4DC}" destId="{99E7A1A5-8788-4DD5-9F2C-0DFACD7500FC}" srcOrd="0" destOrd="0" presId="urn:microsoft.com/office/officeart/2005/8/layout/process5"/>
    <dgm:cxn modelId="{A1C6638F-DFDD-4DE8-A463-F569DE938968}" type="presOf" srcId="{230C15FD-87C9-4C5E-9A27-D574BBEF8CD9}" destId="{8298B8D3-E185-47E3-B1F5-8454E5F7698C}" srcOrd="1" destOrd="0" presId="urn:microsoft.com/office/officeart/2005/8/layout/process5"/>
    <dgm:cxn modelId="{D02BB492-8D7B-4A4B-A235-A54EC719D9DB}" srcId="{3925744B-D10E-4B9E-B226-1541A97B5B31}" destId="{EDA1BC7F-0373-43AA-A584-837321A65D25}" srcOrd="5" destOrd="0" parTransId="{2716B911-8D1B-434F-BFEA-3A641042A547}" sibTransId="{C53A957E-9ED5-4D1F-BF71-ACE6DE7CE9D2}"/>
    <dgm:cxn modelId="{28899D93-9B20-4FF9-91B4-D666EE6CF00A}" type="presOf" srcId="{5B5A69C9-91FD-455E-BBF9-F1BCAB0E264B}" destId="{2AA55A9A-3080-4DBF-B82F-8DE8A4AEC6A8}" srcOrd="0" destOrd="0" presId="urn:microsoft.com/office/officeart/2005/8/layout/process5"/>
    <dgm:cxn modelId="{7883B89E-1EFD-4DF8-94B7-BE2286404601}" type="presOf" srcId="{5B5A69C9-91FD-455E-BBF9-F1BCAB0E264B}" destId="{B2A99AF0-1D57-471F-BDCD-D2A78A4C409A}" srcOrd="1" destOrd="0" presId="urn:microsoft.com/office/officeart/2005/8/layout/process5"/>
    <dgm:cxn modelId="{031588A6-4B61-4213-801B-B75EEC892EA3}" type="presOf" srcId="{4A532099-7EB6-45FB-AED8-20E7ABE85F47}" destId="{7CFF5607-27B8-475D-BEA5-61DAF233F4E6}" srcOrd="1" destOrd="0" presId="urn:microsoft.com/office/officeart/2005/8/layout/process5"/>
    <dgm:cxn modelId="{B56D22B7-80E7-423F-8DE8-A2FFF268DAD5}" type="presOf" srcId="{32C49047-9687-4AEC-ACCB-019D4B9555AF}" destId="{EB793922-5523-45FD-8F7C-D844014E8370}" srcOrd="0" destOrd="0" presId="urn:microsoft.com/office/officeart/2005/8/layout/process5"/>
    <dgm:cxn modelId="{08B08AC7-9643-4D8F-A68F-C4CE58E0B69F}" type="presOf" srcId="{2F902997-8F59-4719-8A9B-0BCDC9818121}" destId="{D03FB62A-BD3F-4A6A-98AF-5A2417F3FBC0}" srcOrd="0" destOrd="0" presId="urn:microsoft.com/office/officeart/2005/8/layout/process5"/>
    <dgm:cxn modelId="{706578D0-81E1-4319-94AF-F6A59FCDACDB}" srcId="{3925744B-D10E-4B9E-B226-1541A97B5B31}" destId="{B89ACCE7-E726-405F-9026-A71781E81FB4}" srcOrd="2" destOrd="0" parTransId="{1A444EA6-BFB7-45ED-9810-A95B721979CB}" sibTransId="{6F9E147C-BD88-41CB-997F-C957E566E4DC}"/>
    <dgm:cxn modelId="{C78D38D4-AB82-4287-AA75-5445CE2DAE5B}" type="presOf" srcId="{2A4BE459-FD04-48E9-B952-D3DDFBA9C2B1}" destId="{E30BE505-5BEB-45C7-9B19-A66783C7FBEB}" srcOrd="0" destOrd="0" presId="urn:microsoft.com/office/officeart/2005/8/layout/process5"/>
    <dgm:cxn modelId="{067EC1D8-F15F-4E00-84ED-11210B701C92}" type="presOf" srcId="{EDA1BC7F-0373-43AA-A584-837321A65D25}" destId="{63E9F761-CBFA-4009-99B5-DC30714F4D4F}" srcOrd="0" destOrd="0" presId="urn:microsoft.com/office/officeart/2005/8/layout/process5"/>
    <dgm:cxn modelId="{6B7DA6E9-A640-4BDB-ACD9-DDCEE94EDB84}" srcId="{3925744B-D10E-4B9E-B226-1541A97B5B31}" destId="{2F902997-8F59-4719-8A9B-0BCDC9818121}" srcOrd="0" destOrd="0" parTransId="{A7AB42DA-50A7-46BE-B817-3090FD9D2F2E}" sibTransId="{8FBFFAC8-0434-428C-A2D9-2CAFD9CD56A0}"/>
    <dgm:cxn modelId="{9B71B7F1-EA55-4E58-A7BC-76FFEF844FF4}" type="presOf" srcId="{24A464FE-273D-456D-8FD9-4D79CBE9C641}" destId="{CCD0F5B5-269B-46D0-B169-0518AF94DB8D}" srcOrd="0" destOrd="0" presId="urn:microsoft.com/office/officeart/2005/8/layout/process5"/>
    <dgm:cxn modelId="{30FA7DF8-23A6-4204-9270-0428B45B2BA1}" type="presOf" srcId="{BD86DFC3-2B69-4B87-95E2-BC34D761FCB5}" destId="{1DD8AB44-14E3-468D-A561-AAFC8B253336}" srcOrd="0" destOrd="0" presId="urn:microsoft.com/office/officeart/2005/8/layout/process5"/>
    <dgm:cxn modelId="{CFF292F8-F56B-4BCA-AAB3-609C96226D9A}" type="presOf" srcId="{230C15FD-87C9-4C5E-9A27-D574BBEF8CD9}" destId="{31112CA8-B988-4109-B051-48685CF13E93}" srcOrd="0" destOrd="0" presId="urn:microsoft.com/office/officeart/2005/8/layout/process5"/>
    <dgm:cxn modelId="{95F0C3FA-752B-4B62-8AA2-A1EA3788666C}" srcId="{3925744B-D10E-4B9E-B226-1541A97B5B31}" destId="{2A4BE459-FD04-48E9-B952-D3DDFBA9C2B1}" srcOrd="6" destOrd="0" parTransId="{AB1D3E81-9EBA-4481-88E2-079774224CDF}" sibTransId="{230C15FD-87C9-4C5E-9A27-D574BBEF8CD9}"/>
    <dgm:cxn modelId="{B3E673FC-C831-49E1-AD6E-7C72E56EF327}" type="presOf" srcId="{D20DACE1-A1F5-4EF8-82F0-AA874EF423B1}" destId="{9C0BC260-5AE6-4641-999C-3B1DD79734AB}" srcOrd="0" destOrd="0" presId="urn:microsoft.com/office/officeart/2005/8/layout/process5"/>
    <dgm:cxn modelId="{3DE6A597-24BB-4D85-A92A-D8339D2455E4}" type="presParOf" srcId="{8168657F-2B46-493F-A52A-D445CC2B863E}" destId="{D03FB62A-BD3F-4A6A-98AF-5A2417F3FBC0}" srcOrd="0" destOrd="0" presId="urn:microsoft.com/office/officeart/2005/8/layout/process5"/>
    <dgm:cxn modelId="{0FD7B117-8266-4F8A-90A0-6F1F8BBBC56D}" type="presParOf" srcId="{8168657F-2B46-493F-A52A-D445CC2B863E}" destId="{C99AAFF6-CADE-41F2-89A7-A34C571F6426}" srcOrd="1" destOrd="0" presId="urn:microsoft.com/office/officeart/2005/8/layout/process5"/>
    <dgm:cxn modelId="{31314093-F14F-4107-A99B-50ABEA6EC3FB}" type="presParOf" srcId="{C99AAFF6-CADE-41F2-89A7-A34C571F6426}" destId="{B4A2C424-7E62-44E1-89B5-44E0C324FC7C}" srcOrd="0" destOrd="0" presId="urn:microsoft.com/office/officeart/2005/8/layout/process5"/>
    <dgm:cxn modelId="{88996694-D9A9-484A-9B21-B088909C1F48}" type="presParOf" srcId="{8168657F-2B46-493F-A52A-D445CC2B863E}" destId="{EB793922-5523-45FD-8F7C-D844014E8370}" srcOrd="2" destOrd="0" presId="urn:microsoft.com/office/officeart/2005/8/layout/process5"/>
    <dgm:cxn modelId="{FB995827-9216-4AF3-A41C-189C3113B6C1}" type="presParOf" srcId="{8168657F-2B46-493F-A52A-D445CC2B863E}" destId="{2AA55A9A-3080-4DBF-B82F-8DE8A4AEC6A8}" srcOrd="3" destOrd="0" presId="urn:microsoft.com/office/officeart/2005/8/layout/process5"/>
    <dgm:cxn modelId="{21224738-8824-47A7-A617-CC928010CB38}" type="presParOf" srcId="{2AA55A9A-3080-4DBF-B82F-8DE8A4AEC6A8}" destId="{B2A99AF0-1D57-471F-BDCD-D2A78A4C409A}" srcOrd="0" destOrd="0" presId="urn:microsoft.com/office/officeart/2005/8/layout/process5"/>
    <dgm:cxn modelId="{184D1FA7-17C2-44B1-B004-93686510930B}" type="presParOf" srcId="{8168657F-2B46-493F-A52A-D445CC2B863E}" destId="{8B0E42F8-691E-4245-ADCD-C46D190E383F}" srcOrd="4" destOrd="0" presId="urn:microsoft.com/office/officeart/2005/8/layout/process5"/>
    <dgm:cxn modelId="{89D2B792-DE57-43DF-8369-4C0913019C95}" type="presParOf" srcId="{8168657F-2B46-493F-A52A-D445CC2B863E}" destId="{99E7A1A5-8788-4DD5-9F2C-0DFACD7500FC}" srcOrd="5" destOrd="0" presId="urn:microsoft.com/office/officeart/2005/8/layout/process5"/>
    <dgm:cxn modelId="{B80CAAA5-E970-4741-8D89-334C6B048355}" type="presParOf" srcId="{99E7A1A5-8788-4DD5-9F2C-0DFACD7500FC}" destId="{75F6B850-61B2-4F76-8926-92915A2222EA}" srcOrd="0" destOrd="0" presId="urn:microsoft.com/office/officeart/2005/8/layout/process5"/>
    <dgm:cxn modelId="{719AFE00-3C61-4ED5-8141-957CA72A25E3}" type="presParOf" srcId="{8168657F-2B46-493F-A52A-D445CC2B863E}" destId="{1DD8AB44-14E3-468D-A561-AAFC8B253336}" srcOrd="6" destOrd="0" presId="urn:microsoft.com/office/officeart/2005/8/layout/process5"/>
    <dgm:cxn modelId="{45AD3E0E-F3A2-4FE0-8CF4-0DC952DEE310}" type="presParOf" srcId="{8168657F-2B46-493F-A52A-D445CC2B863E}" destId="{9C0BC260-5AE6-4641-999C-3B1DD79734AB}" srcOrd="7" destOrd="0" presId="urn:microsoft.com/office/officeart/2005/8/layout/process5"/>
    <dgm:cxn modelId="{AAD4741B-0501-48B5-A11B-99034E3BB60F}" type="presParOf" srcId="{9C0BC260-5AE6-4641-999C-3B1DD79734AB}" destId="{35A79EE8-213F-433F-8806-3C156E9069F7}" srcOrd="0" destOrd="0" presId="urn:microsoft.com/office/officeart/2005/8/layout/process5"/>
    <dgm:cxn modelId="{B4441B93-D57B-4887-A0D2-F29367778853}" type="presParOf" srcId="{8168657F-2B46-493F-A52A-D445CC2B863E}" destId="{B5B1D3D5-6840-43BB-910D-D7604F53E8BC}" srcOrd="8" destOrd="0" presId="urn:microsoft.com/office/officeart/2005/8/layout/process5"/>
    <dgm:cxn modelId="{7BAE3D2E-7587-4112-9A45-94D0EBE82BC0}" type="presParOf" srcId="{8168657F-2B46-493F-A52A-D445CC2B863E}" destId="{D7925499-605A-4FC5-A183-4CE7017533C3}" srcOrd="9" destOrd="0" presId="urn:microsoft.com/office/officeart/2005/8/layout/process5"/>
    <dgm:cxn modelId="{F196111B-214A-49A1-8139-86F9D475D1FE}" type="presParOf" srcId="{D7925499-605A-4FC5-A183-4CE7017533C3}" destId="{7CFF5607-27B8-475D-BEA5-61DAF233F4E6}" srcOrd="0" destOrd="0" presId="urn:microsoft.com/office/officeart/2005/8/layout/process5"/>
    <dgm:cxn modelId="{67EE19E3-BB1B-447E-9681-9C774ECAADEA}" type="presParOf" srcId="{8168657F-2B46-493F-A52A-D445CC2B863E}" destId="{63E9F761-CBFA-4009-99B5-DC30714F4D4F}" srcOrd="10" destOrd="0" presId="urn:microsoft.com/office/officeart/2005/8/layout/process5"/>
    <dgm:cxn modelId="{8F154D2B-B3E7-4D0A-9C41-388E35095348}" type="presParOf" srcId="{8168657F-2B46-493F-A52A-D445CC2B863E}" destId="{6485B479-8819-4C9F-B113-39543F66E3D1}" srcOrd="11" destOrd="0" presId="urn:microsoft.com/office/officeart/2005/8/layout/process5"/>
    <dgm:cxn modelId="{938FABC8-60DF-412C-83B1-B86D54E91666}" type="presParOf" srcId="{6485B479-8819-4C9F-B113-39543F66E3D1}" destId="{722DD64F-AFBC-4079-AE0F-07B2B9C8731D}" srcOrd="0" destOrd="0" presId="urn:microsoft.com/office/officeart/2005/8/layout/process5"/>
    <dgm:cxn modelId="{17677AC7-59B0-40D8-B88D-749266CC80C4}" type="presParOf" srcId="{8168657F-2B46-493F-A52A-D445CC2B863E}" destId="{E30BE505-5BEB-45C7-9B19-A66783C7FBEB}" srcOrd="12" destOrd="0" presId="urn:microsoft.com/office/officeart/2005/8/layout/process5"/>
    <dgm:cxn modelId="{BCE491B0-4C49-4B61-ACD5-364CD24A7930}" type="presParOf" srcId="{8168657F-2B46-493F-A52A-D445CC2B863E}" destId="{31112CA8-B988-4109-B051-48685CF13E93}" srcOrd="13" destOrd="0" presId="urn:microsoft.com/office/officeart/2005/8/layout/process5"/>
    <dgm:cxn modelId="{C2120E0A-4C01-43CD-8082-806EDCA61E8E}" type="presParOf" srcId="{31112CA8-B988-4109-B051-48685CF13E93}" destId="{8298B8D3-E185-47E3-B1F5-8454E5F7698C}" srcOrd="0" destOrd="0" presId="urn:microsoft.com/office/officeart/2005/8/layout/process5"/>
    <dgm:cxn modelId="{D9E4DC46-B299-49D5-B16A-8014751F8A23}" type="presParOf" srcId="{8168657F-2B46-493F-A52A-D445CC2B863E}" destId="{CCD0F5B5-269B-46D0-B169-0518AF94DB8D}"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7954A-6D72-4D67-8504-412120E9629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l-PL"/>
        </a:p>
      </dgm:t>
    </dgm:pt>
    <dgm:pt modelId="{9175C7DF-BD76-49B0-8704-207B84BED24E}">
      <dgm:prSet phldrT="[Text]"/>
      <dgm:spPr/>
      <dgm:t>
        <a:bodyPr/>
        <a:lstStyle/>
        <a:p>
          <a:pPr algn="ctr"/>
          <a:r>
            <a:rPr lang="en-GB" b="1" dirty="0"/>
            <a:t>Futures Engineering</a:t>
          </a:r>
          <a:r>
            <a:rPr lang="en-GB" dirty="0"/>
            <a:t>:</a:t>
          </a:r>
          <a:br>
            <a:rPr lang="en-GB" dirty="0"/>
          </a:br>
          <a:r>
            <a:rPr lang="en-GB" dirty="0"/>
            <a:t>Apply </a:t>
          </a:r>
          <a:r>
            <a:rPr lang="en-GB" dirty="0" err="1"/>
            <a:t>OneHotEncoder</a:t>
          </a:r>
          <a:r>
            <a:rPr lang="en-GB" dirty="0"/>
            <a:t> to categorical columns</a:t>
          </a:r>
          <a:endParaRPr lang="pl-PL" dirty="0"/>
        </a:p>
      </dgm:t>
    </dgm:pt>
    <dgm:pt modelId="{9F62C9C0-CA3C-412A-881A-C9A8A9DFDA42}" type="parTrans" cxnId="{08A26499-E10E-4BE5-8CEA-6ED87F7523B0}">
      <dgm:prSet/>
      <dgm:spPr/>
      <dgm:t>
        <a:bodyPr/>
        <a:lstStyle/>
        <a:p>
          <a:endParaRPr lang="pl-PL"/>
        </a:p>
      </dgm:t>
    </dgm:pt>
    <dgm:pt modelId="{683807E0-3F0E-400C-B311-C406BD17CB22}" type="sibTrans" cxnId="{08A26499-E10E-4BE5-8CEA-6ED87F7523B0}">
      <dgm:prSet/>
      <dgm:spPr/>
      <dgm:t>
        <a:bodyPr/>
        <a:lstStyle/>
        <a:p>
          <a:endParaRPr lang="pl-PL"/>
        </a:p>
      </dgm:t>
    </dgm:pt>
    <dgm:pt modelId="{E8D757B9-9D04-43A2-95F3-5BDBB6FCBE98}">
      <dgm:prSet phldrT="[Text]"/>
      <dgm:spPr/>
      <dgm:t>
        <a:bodyPr/>
        <a:lstStyle/>
        <a:p>
          <a:r>
            <a:rPr lang="en-GB" dirty="0"/>
            <a:t>Cast all numeric columns to float64</a:t>
          </a:r>
          <a:endParaRPr lang="pl-PL" dirty="0"/>
        </a:p>
      </dgm:t>
    </dgm:pt>
    <dgm:pt modelId="{20BD2D0C-EC26-40B7-8299-662384291F46}" type="parTrans" cxnId="{E88C361A-14E7-451A-B0F3-8A157BBD2EB8}">
      <dgm:prSet/>
      <dgm:spPr/>
      <dgm:t>
        <a:bodyPr/>
        <a:lstStyle/>
        <a:p>
          <a:endParaRPr lang="pl-PL"/>
        </a:p>
      </dgm:t>
    </dgm:pt>
    <dgm:pt modelId="{12277820-F458-4D5A-BB10-4FD22FEB8F89}" type="sibTrans" cxnId="{E88C361A-14E7-451A-B0F3-8A157BBD2EB8}">
      <dgm:prSet/>
      <dgm:spPr/>
      <dgm:t>
        <a:bodyPr/>
        <a:lstStyle/>
        <a:p>
          <a:endParaRPr lang="pl-PL"/>
        </a:p>
      </dgm:t>
    </dgm:pt>
    <dgm:pt modelId="{3FD5EFE1-CD4E-4106-8D01-37A2BBCCD154}">
      <dgm:prSet phldrT="[Text]"/>
      <dgm:spPr/>
      <dgm:t>
        <a:bodyPr/>
        <a:lstStyle/>
        <a:p>
          <a:r>
            <a:rPr lang="en-GB" dirty="0"/>
            <a:t>Assign target column to separate </a:t>
          </a:r>
          <a:r>
            <a:rPr lang="en-GB" dirty="0" err="1"/>
            <a:t>numpy</a:t>
          </a:r>
          <a:r>
            <a:rPr lang="en-GB" dirty="0"/>
            <a:t> variable (to keep original values)</a:t>
          </a:r>
          <a:endParaRPr lang="pl-PL" dirty="0"/>
        </a:p>
      </dgm:t>
    </dgm:pt>
    <dgm:pt modelId="{49436107-443F-4E8D-B326-EA1FF670FCAD}" type="parTrans" cxnId="{80DF301E-90AF-40BC-8CA0-A7E65C4F01AA}">
      <dgm:prSet/>
      <dgm:spPr/>
      <dgm:t>
        <a:bodyPr/>
        <a:lstStyle/>
        <a:p>
          <a:endParaRPr lang="pl-PL"/>
        </a:p>
      </dgm:t>
    </dgm:pt>
    <dgm:pt modelId="{275A052B-692C-44B1-A55C-DB002B5395BA}" type="sibTrans" cxnId="{80DF301E-90AF-40BC-8CA0-A7E65C4F01AA}">
      <dgm:prSet/>
      <dgm:spPr/>
      <dgm:t>
        <a:bodyPr/>
        <a:lstStyle/>
        <a:p>
          <a:endParaRPr lang="pl-PL"/>
        </a:p>
      </dgm:t>
    </dgm:pt>
    <dgm:pt modelId="{0BC88741-E989-40C3-B144-7F5A654A835F}">
      <dgm:prSet phldrT="[Text]"/>
      <dgm:spPr/>
      <dgm:t>
        <a:bodyPr/>
        <a:lstStyle/>
        <a:p>
          <a:r>
            <a:rPr lang="en-GB" dirty="0" err="1"/>
            <a:t>Standarize</a:t>
          </a:r>
          <a:r>
            <a:rPr lang="en-GB" dirty="0"/>
            <a:t> data using </a:t>
          </a:r>
          <a:r>
            <a:rPr lang="en-GB" dirty="0" err="1"/>
            <a:t>StandardScaler</a:t>
          </a:r>
          <a:endParaRPr lang="pl-PL" dirty="0"/>
        </a:p>
      </dgm:t>
    </dgm:pt>
    <dgm:pt modelId="{229CF6AC-0BB5-4AF7-A4F0-2751A07A302D}" type="parTrans" cxnId="{E113028E-D19C-4BB1-9A9E-2C9937155A1F}">
      <dgm:prSet/>
      <dgm:spPr/>
      <dgm:t>
        <a:bodyPr/>
        <a:lstStyle/>
        <a:p>
          <a:endParaRPr lang="pl-PL"/>
        </a:p>
      </dgm:t>
    </dgm:pt>
    <dgm:pt modelId="{6160B22D-411B-4CA1-8933-AF18AEC1B7C9}" type="sibTrans" cxnId="{E113028E-D19C-4BB1-9A9E-2C9937155A1F}">
      <dgm:prSet/>
      <dgm:spPr/>
      <dgm:t>
        <a:bodyPr/>
        <a:lstStyle/>
        <a:p>
          <a:endParaRPr lang="pl-PL"/>
        </a:p>
      </dgm:t>
    </dgm:pt>
    <dgm:pt modelId="{7D62EDF9-FCB5-4A80-8C3F-D1366C70F634}">
      <dgm:prSet phldrT="[Text]"/>
      <dgm:spPr/>
      <dgm:t>
        <a:bodyPr/>
        <a:lstStyle/>
        <a:p>
          <a:r>
            <a:rPr lang="en-GB" dirty="0"/>
            <a:t>Split data into training and testing data using function </a:t>
          </a:r>
          <a:r>
            <a:rPr lang="en-GB" dirty="0" err="1"/>
            <a:t>train_test_split</a:t>
          </a:r>
          <a:endParaRPr lang="pl-PL" dirty="0"/>
        </a:p>
      </dgm:t>
    </dgm:pt>
    <dgm:pt modelId="{967B2B2F-5CE0-4809-96D0-CBBE4AD7E242}" type="parTrans" cxnId="{CA692BC0-2816-472E-8AE6-58518A319825}">
      <dgm:prSet/>
      <dgm:spPr/>
      <dgm:t>
        <a:bodyPr/>
        <a:lstStyle/>
        <a:p>
          <a:endParaRPr lang="pl-PL"/>
        </a:p>
      </dgm:t>
    </dgm:pt>
    <dgm:pt modelId="{D07274BC-A62E-4FF6-BAD3-B330DF97E67D}" type="sibTrans" cxnId="{CA692BC0-2816-472E-8AE6-58518A319825}">
      <dgm:prSet/>
      <dgm:spPr/>
      <dgm:t>
        <a:bodyPr/>
        <a:lstStyle/>
        <a:p>
          <a:endParaRPr lang="pl-PL"/>
        </a:p>
      </dgm:t>
    </dgm:pt>
    <dgm:pt modelId="{A3E89EE1-6BD8-4121-AA01-26709C7EB5C2}">
      <dgm:prSet phldrT="[Text]"/>
      <dgm:spPr/>
      <dgm:t>
        <a:bodyPr/>
        <a:lstStyle/>
        <a:p>
          <a:r>
            <a:rPr lang="en-GB" dirty="0"/>
            <a:t>Find best hyperparameters using Grid Search and Cross Validation on training data</a:t>
          </a:r>
          <a:endParaRPr lang="pl-PL" dirty="0"/>
        </a:p>
      </dgm:t>
    </dgm:pt>
    <dgm:pt modelId="{07075AB4-9887-4898-B250-9D92BC5BBBE1}" type="parTrans" cxnId="{4755DF80-4B6E-4383-9A9A-2CC28836833C}">
      <dgm:prSet/>
      <dgm:spPr/>
      <dgm:t>
        <a:bodyPr/>
        <a:lstStyle/>
        <a:p>
          <a:endParaRPr lang="pl-PL"/>
        </a:p>
      </dgm:t>
    </dgm:pt>
    <dgm:pt modelId="{65801713-3243-45A5-81DA-B30DDF2F66B5}" type="sibTrans" cxnId="{4755DF80-4B6E-4383-9A9A-2CC28836833C}">
      <dgm:prSet/>
      <dgm:spPr/>
      <dgm:t>
        <a:bodyPr/>
        <a:lstStyle/>
        <a:p>
          <a:endParaRPr lang="pl-PL"/>
        </a:p>
      </dgm:t>
    </dgm:pt>
    <dgm:pt modelId="{528F083A-9BBE-416B-A949-7B81EDE6B819}">
      <dgm:prSet phldrT="[Text]"/>
      <dgm:spPr/>
      <dgm:t>
        <a:bodyPr/>
        <a:lstStyle/>
        <a:p>
          <a:r>
            <a:rPr lang="en-GB" dirty="0"/>
            <a:t>Calculate accuracy on test data</a:t>
          </a:r>
          <a:endParaRPr lang="pl-PL" dirty="0"/>
        </a:p>
      </dgm:t>
    </dgm:pt>
    <dgm:pt modelId="{9C013982-E9EA-4D7D-BD61-E3BC34FBF7E3}" type="parTrans" cxnId="{E46A33C6-171D-46F1-8124-1B5C54279D81}">
      <dgm:prSet/>
      <dgm:spPr/>
      <dgm:t>
        <a:bodyPr/>
        <a:lstStyle/>
        <a:p>
          <a:endParaRPr lang="pl-PL"/>
        </a:p>
      </dgm:t>
    </dgm:pt>
    <dgm:pt modelId="{F9593043-A221-4B02-A08F-615060F99A35}" type="sibTrans" cxnId="{E46A33C6-171D-46F1-8124-1B5C54279D81}">
      <dgm:prSet/>
      <dgm:spPr/>
      <dgm:t>
        <a:bodyPr/>
        <a:lstStyle/>
        <a:p>
          <a:endParaRPr lang="pl-PL"/>
        </a:p>
      </dgm:t>
    </dgm:pt>
    <dgm:pt modelId="{D1AA7B5A-8668-4B05-A9AD-A573786AA2CD}">
      <dgm:prSet phldrT="[Text]"/>
      <dgm:spPr/>
      <dgm:t>
        <a:bodyPr/>
        <a:lstStyle/>
        <a:p>
          <a:r>
            <a:rPr lang="en-GB" dirty="0"/>
            <a:t>Choose best model and parameters</a:t>
          </a:r>
          <a:endParaRPr lang="pl-PL" dirty="0"/>
        </a:p>
      </dgm:t>
    </dgm:pt>
    <dgm:pt modelId="{5A278E57-A612-4CC9-AEE4-1D4CDA319520}" type="parTrans" cxnId="{DECDB34A-174A-4EFF-9CF2-475BCEB115BB}">
      <dgm:prSet/>
      <dgm:spPr/>
      <dgm:t>
        <a:bodyPr/>
        <a:lstStyle/>
        <a:p>
          <a:endParaRPr lang="pl-PL"/>
        </a:p>
      </dgm:t>
    </dgm:pt>
    <dgm:pt modelId="{15663688-2C0B-4A1D-B6CB-B808BDE833FD}" type="sibTrans" cxnId="{DECDB34A-174A-4EFF-9CF2-475BCEB115BB}">
      <dgm:prSet/>
      <dgm:spPr/>
      <dgm:t>
        <a:bodyPr/>
        <a:lstStyle/>
        <a:p>
          <a:endParaRPr lang="pl-PL"/>
        </a:p>
      </dgm:t>
    </dgm:pt>
    <dgm:pt modelId="{297D8D3C-5163-4A20-A0FC-405EA4F8264C}" type="pres">
      <dgm:prSet presAssocID="{4DF7954A-6D72-4D67-8504-412120E96290}" presName="diagram" presStyleCnt="0">
        <dgm:presLayoutVars>
          <dgm:dir/>
          <dgm:resizeHandles val="exact"/>
        </dgm:presLayoutVars>
      </dgm:prSet>
      <dgm:spPr/>
    </dgm:pt>
    <dgm:pt modelId="{C2F2B4A0-757B-4838-A515-70DFC2835AD6}" type="pres">
      <dgm:prSet presAssocID="{9175C7DF-BD76-49B0-8704-207B84BED24E}" presName="node" presStyleLbl="node1" presStyleIdx="0" presStyleCnt="8">
        <dgm:presLayoutVars>
          <dgm:bulletEnabled val="1"/>
        </dgm:presLayoutVars>
      </dgm:prSet>
      <dgm:spPr/>
    </dgm:pt>
    <dgm:pt modelId="{795B1C81-7CA6-467B-ABCD-BD2CD6A8B24A}" type="pres">
      <dgm:prSet presAssocID="{683807E0-3F0E-400C-B311-C406BD17CB22}" presName="sibTrans" presStyleLbl="sibTrans2D1" presStyleIdx="0" presStyleCnt="7"/>
      <dgm:spPr/>
    </dgm:pt>
    <dgm:pt modelId="{D5C1F6E0-E2AE-4C2F-9CD2-BBFE9B9277FA}" type="pres">
      <dgm:prSet presAssocID="{683807E0-3F0E-400C-B311-C406BD17CB22}" presName="connectorText" presStyleLbl="sibTrans2D1" presStyleIdx="0" presStyleCnt="7"/>
      <dgm:spPr/>
    </dgm:pt>
    <dgm:pt modelId="{84733B41-CB1B-41B9-94F5-B675153D6FFA}" type="pres">
      <dgm:prSet presAssocID="{E8D757B9-9D04-43A2-95F3-5BDBB6FCBE98}" presName="node" presStyleLbl="node1" presStyleIdx="1" presStyleCnt="8">
        <dgm:presLayoutVars>
          <dgm:bulletEnabled val="1"/>
        </dgm:presLayoutVars>
      </dgm:prSet>
      <dgm:spPr/>
    </dgm:pt>
    <dgm:pt modelId="{538DAF3A-7F29-426D-9CD3-02F1B80D509B}" type="pres">
      <dgm:prSet presAssocID="{12277820-F458-4D5A-BB10-4FD22FEB8F89}" presName="sibTrans" presStyleLbl="sibTrans2D1" presStyleIdx="1" presStyleCnt="7"/>
      <dgm:spPr/>
    </dgm:pt>
    <dgm:pt modelId="{F795AE35-D8EC-4A7A-A643-EC057A3B0707}" type="pres">
      <dgm:prSet presAssocID="{12277820-F458-4D5A-BB10-4FD22FEB8F89}" presName="connectorText" presStyleLbl="sibTrans2D1" presStyleIdx="1" presStyleCnt="7"/>
      <dgm:spPr/>
    </dgm:pt>
    <dgm:pt modelId="{81BC5267-B91C-452B-BB5B-98472398AEBF}" type="pres">
      <dgm:prSet presAssocID="{3FD5EFE1-CD4E-4106-8D01-37A2BBCCD154}" presName="node" presStyleLbl="node1" presStyleIdx="2" presStyleCnt="8">
        <dgm:presLayoutVars>
          <dgm:bulletEnabled val="1"/>
        </dgm:presLayoutVars>
      </dgm:prSet>
      <dgm:spPr/>
    </dgm:pt>
    <dgm:pt modelId="{8534A098-A024-4EF8-B959-F1D017A746BF}" type="pres">
      <dgm:prSet presAssocID="{275A052B-692C-44B1-A55C-DB002B5395BA}" presName="sibTrans" presStyleLbl="sibTrans2D1" presStyleIdx="2" presStyleCnt="7"/>
      <dgm:spPr/>
    </dgm:pt>
    <dgm:pt modelId="{7F48D5AA-AD26-435E-9209-1F7063DF0D25}" type="pres">
      <dgm:prSet presAssocID="{275A052B-692C-44B1-A55C-DB002B5395BA}" presName="connectorText" presStyleLbl="sibTrans2D1" presStyleIdx="2" presStyleCnt="7"/>
      <dgm:spPr/>
    </dgm:pt>
    <dgm:pt modelId="{5D40047C-6CC3-4CB7-B9ED-115E917B388B}" type="pres">
      <dgm:prSet presAssocID="{0BC88741-E989-40C3-B144-7F5A654A835F}" presName="node" presStyleLbl="node1" presStyleIdx="3" presStyleCnt="8">
        <dgm:presLayoutVars>
          <dgm:bulletEnabled val="1"/>
        </dgm:presLayoutVars>
      </dgm:prSet>
      <dgm:spPr/>
    </dgm:pt>
    <dgm:pt modelId="{CE9F2992-2FB6-4D1F-B16A-0B5F43519422}" type="pres">
      <dgm:prSet presAssocID="{6160B22D-411B-4CA1-8933-AF18AEC1B7C9}" presName="sibTrans" presStyleLbl="sibTrans2D1" presStyleIdx="3" presStyleCnt="7"/>
      <dgm:spPr/>
    </dgm:pt>
    <dgm:pt modelId="{EF27814D-779B-47EE-ACD7-6ADB27E62818}" type="pres">
      <dgm:prSet presAssocID="{6160B22D-411B-4CA1-8933-AF18AEC1B7C9}" presName="connectorText" presStyleLbl="sibTrans2D1" presStyleIdx="3" presStyleCnt="7"/>
      <dgm:spPr/>
    </dgm:pt>
    <dgm:pt modelId="{27A16E33-1757-4651-A019-399B230FA97A}" type="pres">
      <dgm:prSet presAssocID="{7D62EDF9-FCB5-4A80-8C3F-D1366C70F634}" presName="node" presStyleLbl="node1" presStyleIdx="4" presStyleCnt="8">
        <dgm:presLayoutVars>
          <dgm:bulletEnabled val="1"/>
        </dgm:presLayoutVars>
      </dgm:prSet>
      <dgm:spPr/>
    </dgm:pt>
    <dgm:pt modelId="{169C62BB-F066-49F2-AC08-60A95ED7BC32}" type="pres">
      <dgm:prSet presAssocID="{D07274BC-A62E-4FF6-BAD3-B330DF97E67D}" presName="sibTrans" presStyleLbl="sibTrans2D1" presStyleIdx="4" presStyleCnt="7"/>
      <dgm:spPr/>
    </dgm:pt>
    <dgm:pt modelId="{644BCAC4-C020-498B-81BB-871555482D4D}" type="pres">
      <dgm:prSet presAssocID="{D07274BC-A62E-4FF6-BAD3-B330DF97E67D}" presName="connectorText" presStyleLbl="sibTrans2D1" presStyleIdx="4" presStyleCnt="7"/>
      <dgm:spPr/>
    </dgm:pt>
    <dgm:pt modelId="{EBD7AC3E-7022-4EB1-B4F9-D78CCA05EF9B}" type="pres">
      <dgm:prSet presAssocID="{A3E89EE1-6BD8-4121-AA01-26709C7EB5C2}" presName="node" presStyleLbl="node1" presStyleIdx="5" presStyleCnt="8">
        <dgm:presLayoutVars>
          <dgm:bulletEnabled val="1"/>
        </dgm:presLayoutVars>
      </dgm:prSet>
      <dgm:spPr/>
    </dgm:pt>
    <dgm:pt modelId="{0D51EC74-6DAE-4FE6-A79E-409800E478F7}" type="pres">
      <dgm:prSet presAssocID="{65801713-3243-45A5-81DA-B30DDF2F66B5}" presName="sibTrans" presStyleLbl="sibTrans2D1" presStyleIdx="5" presStyleCnt="7"/>
      <dgm:spPr/>
    </dgm:pt>
    <dgm:pt modelId="{76DBCDAC-B934-4466-BF1F-1005DFC3301D}" type="pres">
      <dgm:prSet presAssocID="{65801713-3243-45A5-81DA-B30DDF2F66B5}" presName="connectorText" presStyleLbl="sibTrans2D1" presStyleIdx="5" presStyleCnt="7"/>
      <dgm:spPr/>
    </dgm:pt>
    <dgm:pt modelId="{37C5DB93-8CC0-43B2-94F6-03CEEA83F8AF}" type="pres">
      <dgm:prSet presAssocID="{528F083A-9BBE-416B-A949-7B81EDE6B819}" presName="node" presStyleLbl="node1" presStyleIdx="6" presStyleCnt="8">
        <dgm:presLayoutVars>
          <dgm:bulletEnabled val="1"/>
        </dgm:presLayoutVars>
      </dgm:prSet>
      <dgm:spPr/>
    </dgm:pt>
    <dgm:pt modelId="{03AB371D-7538-46C7-968A-9B2297A3961D}" type="pres">
      <dgm:prSet presAssocID="{F9593043-A221-4B02-A08F-615060F99A35}" presName="sibTrans" presStyleLbl="sibTrans2D1" presStyleIdx="6" presStyleCnt="7"/>
      <dgm:spPr/>
    </dgm:pt>
    <dgm:pt modelId="{8C8B8016-E5F5-4C06-99F0-A66E244934BA}" type="pres">
      <dgm:prSet presAssocID="{F9593043-A221-4B02-A08F-615060F99A35}" presName="connectorText" presStyleLbl="sibTrans2D1" presStyleIdx="6" presStyleCnt="7"/>
      <dgm:spPr/>
    </dgm:pt>
    <dgm:pt modelId="{4154C424-13F3-4602-988E-9F16EA5CA2AC}" type="pres">
      <dgm:prSet presAssocID="{D1AA7B5A-8668-4B05-A9AD-A573786AA2CD}" presName="node" presStyleLbl="node1" presStyleIdx="7" presStyleCnt="8">
        <dgm:presLayoutVars>
          <dgm:bulletEnabled val="1"/>
        </dgm:presLayoutVars>
      </dgm:prSet>
      <dgm:spPr/>
    </dgm:pt>
  </dgm:ptLst>
  <dgm:cxnLst>
    <dgm:cxn modelId="{4D6CB009-9173-457A-9437-AE4E4F67504E}" type="presOf" srcId="{A3E89EE1-6BD8-4121-AA01-26709C7EB5C2}" destId="{EBD7AC3E-7022-4EB1-B4F9-D78CCA05EF9B}" srcOrd="0" destOrd="0" presId="urn:microsoft.com/office/officeart/2005/8/layout/process5"/>
    <dgm:cxn modelId="{8D39EA10-3798-446D-9E14-9DAB53966F3D}" type="presOf" srcId="{E8D757B9-9D04-43A2-95F3-5BDBB6FCBE98}" destId="{84733B41-CB1B-41B9-94F5-B675153D6FFA}" srcOrd="0" destOrd="0" presId="urn:microsoft.com/office/officeart/2005/8/layout/process5"/>
    <dgm:cxn modelId="{E88C361A-14E7-451A-B0F3-8A157BBD2EB8}" srcId="{4DF7954A-6D72-4D67-8504-412120E96290}" destId="{E8D757B9-9D04-43A2-95F3-5BDBB6FCBE98}" srcOrd="1" destOrd="0" parTransId="{20BD2D0C-EC26-40B7-8299-662384291F46}" sibTransId="{12277820-F458-4D5A-BB10-4FD22FEB8F89}"/>
    <dgm:cxn modelId="{80DF301E-90AF-40BC-8CA0-A7E65C4F01AA}" srcId="{4DF7954A-6D72-4D67-8504-412120E96290}" destId="{3FD5EFE1-CD4E-4106-8D01-37A2BBCCD154}" srcOrd="2" destOrd="0" parTransId="{49436107-443F-4E8D-B326-EA1FF670FCAD}" sibTransId="{275A052B-692C-44B1-A55C-DB002B5395BA}"/>
    <dgm:cxn modelId="{8ABDE432-1737-44B5-A1D2-A82C386C8917}" type="presOf" srcId="{4DF7954A-6D72-4D67-8504-412120E96290}" destId="{297D8D3C-5163-4A20-A0FC-405EA4F8264C}" srcOrd="0" destOrd="0" presId="urn:microsoft.com/office/officeart/2005/8/layout/process5"/>
    <dgm:cxn modelId="{2D46DF37-8820-44BF-89D1-C3492CB2D5E7}" type="presOf" srcId="{65801713-3243-45A5-81DA-B30DDF2F66B5}" destId="{76DBCDAC-B934-4466-BF1F-1005DFC3301D}" srcOrd="1" destOrd="0" presId="urn:microsoft.com/office/officeart/2005/8/layout/process5"/>
    <dgm:cxn modelId="{2D8B1367-8953-42D5-8654-39E0578B2595}" type="presOf" srcId="{275A052B-692C-44B1-A55C-DB002B5395BA}" destId="{8534A098-A024-4EF8-B959-F1D017A746BF}" srcOrd="0" destOrd="0" presId="urn:microsoft.com/office/officeart/2005/8/layout/process5"/>
    <dgm:cxn modelId="{DECDB34A-174A-4EFF-9CF2-475BCEB115BB}" srcId="{4DF7954A-6D72-4D67-8504-412120E96290}" destId="{D1AA7B5A-8668-4B05-A9AD-A573786AA2CD}" srcOrd="7" destOrd="0" parTransId="{5A278E57-A612-4CC9-AEE4-1D4CDA319520}" sibTransId="{15663688-2C0B-4A1D-B6CB-B808BDE833FD}"/>
    <dgm:cxn modelId="{FD54EB6B-E4DB-4916-BDB9-DBC1CBBDEAD7}" type="presOf" srcId="{12277820-F458-4D5A-BB10-4FD22FEB8F89}" destId="{538DAF3A-7F29-426D-9CD3-02F1B80D509B}" srcOrd="0" destOrd="0" presId="urn:microsoft.com/office/officeart/2005/8/layout/process5"/>
    <dgm:cxn modelId="{8171AC7A-E8DB-4559-84D3-DAC37DA842C0}" type="presOf" srcId="{65801713-3243-45A5-81DA-B30DDF2F66B5}" destId="{0D51EC74-6DAE-4FE6-A79E-409800E478F7}" srcOrd="0" destOrd="0" presId="urn:microsoft.com/office/officeart/2005/8/layout/process5"/>
    <dgm:cxn modelId="{2D90DC7B-A3B7-4FF7-9453-7EFB39C38792}" type="presOf" srcId="{12277820-F458-4D5A-BB10-4FD22FEB8F89}" destId="{F795AE35-D8EC-4A7A-A643-EC057A3B0707}" srcOrd="1" destOrd="0" presId="urn:microsoft.com/office/officeart/2005/8/layout/process5"/>
    <dgm:cxn modelId="{4755DF80-4B6E-4383-9A9A-2CC28836833C}" srcId="{4DF7954A-6D72-4D67-8504-412120E96290}" destId="{A3E89EE1-6BD8-4121-AA01-26709C7EB5C2}" srcOrd="5" destOrd="0" parTransId="{07075AB4-9887-4898-B250-9D92BC5BBBE1}" sibTransId="{65801713-3243-45A5-81DA-B30DDF2F66B5}"/>
    <dgm:cxn modelId="{3761A284-E97E-4722-8248-BDF3AA318A46}" type="presOf" srcId="{7D62EDF9-FCB5-4A80-8C3F-D1366C70F634}" destId="{27A16E33-1757-4651-A019-399B230FA97A}" srcOrd="0" destOrd="0" presId="urn:microsoft.com/office/officeart/2005/8/layout/process5"/>
    <dgm:cxn modelId="{E113028E-D19C-4BB1-9A9E-2C9937155A1F}" srcId="{4DF7954A-6D72-4D67-8504-412120E96290}" destId="{0BC88741-E989-40C3-B144-7F5A654A835F}" srcOrd="3" destOrd="0" parTransId="{229CF6AC-0BB5-4AF7-A4F0-2751A07A302D}" sibTransId="{6160B22D-411B-4CA1-8933-AF18AEC1B7C9}"/>
    <dgm:cxn modelId="{3755FE95-7E5C-48F1-9220-660419BC0269}" type="presOf" srcId="{528F083A-9BBE-416B-A949-7B81EDE6B819}" destId="{37C5DB93-8CC0-43B2-94F6-03CEEA83F8AF}" srcOrd="0" destOrd="0" presId="urn:microsoft.com/office/officeart/2005/8/layout/process5"/>
    <dgm:cxn modelId="{08A26499-E10E-4BE5-8CEA-6ED87F7523B0}" srcId="{4DF7954A-6D72-4D67-8504-412120E96290}" destId="{9175C7DF-BD76-49B0-8704-207B84BED24E}" srcOrd="0" destOrd="0" parTransId="{9F62C9C0-CA3C-412A-881A-C9A8A9DFDA42}" sibTransId="{683807E0-3F0E-400C-B311-C406BD17CB22}"/>
    <dgm:cxn modelId="{011F179D-08D1-437C-91CA-6FC68CD88076}" type="presOf" srcId="{F9593043-A221-4B02-A08F-615060F99A35}" destId="{8C8B8016-E5F5-4C06-99F0-A66E244934BA}" srcOrd="1" destOrd="0" presId="urn:microsoft.com/office/officeart/2005/8/layout/process5"/>
    <dgm:cxn modelId="{565D589F-640F-4743-A185-50A38E5A648E}" type="presOf" srcId="{D07274BC-A62E-4FF6-BAD3-B330DF97E67D}" destId="{169C62BB-F066-49F2-AC08-60A95ED7BC32}" srcOrd="0" destOrd="0" presId="urn:microsoft.com/office/officeart/2005/8/layout/process5"/>
    <dgm:cxn modelId="{A7F480A4-61A0-4A1B-98A6-D91F7F0CB6B1}" type="presOf" srcId="{6160B22D-411B-4CA1-8933-AF18AEC1B7C9}" destId="{CE9F2992-2FB6-4D1F-B16A-0B5F43519422}" srcOrd="0" destOrd="0" presId="urn:microsoft.com/office/officeart/2005/8/layout/process5"/>
    <dgm:cxn modelId="{1825BFB3-0723-461E-97FF-1B348B39A761}" type="presOf" srcId="{9175C7DF-BD76-49B0-8704-207B84BED24E}" destId="{C2F2B4A0-757B-4838-A515-70DFC2835AD6}" srcOrd="0" destOrd="0" presId="urn:microsoft.com/office/officeart/2005/8/layout/process5"/>
    <dgm:cxn modelId="{CA692BC0-2816-472E-8AE6-58518A319825}" srcId="{4DF7954A-6D72-4D67-8504-412120E96290}" destId="{7D62EDF9-FCB5-4A80-8C3F-D1366C70F634}" srcOrd="4" destOrd="0" parTransId="{967B2B2F-5CE0-4809-96D0-CBBE4AD7E242}" sibTransId="{D07274BC-A62E-4FF6-BAD3-B330DF97E67D}"/>
    <dgm:cxn modelId="{C0C4F8C0-9FE0-4A9F-9DC5-0656ED931226}" type="presOf" srcId="{3FD5EFE1-CD4E-4106-8D01-37A2BBCCD154}" destId="{81BC5267-B91C-452B-BB5B-98472398AEBF}" srcOrd="0" destOrd="0" presId="urn:microsoft.com/office/officeart/2005/8/layout/process5"/>
    <dgm:cxn modelId="{6840A6C4-CE13-4D4D-99FB-34FE7F944D54}" type="presOf" srcId="{F9593043-A221-4B02-A08F-615060F99A35}" destId="{03AB371D-7538-46C7-968A-9B2297A3961D}" srcOrd="0" destOrd="0" presId="urn:microsoft.com/office/officeart/2005/8/layout/process5"/>
    <dgm:cxn modelId="{CFDE7BC5-6453-4C00-AFE8-B996981385AC}" type="presOf" srcId="{275A052B-692C-44B1-A55C-DB002B5395BA}" destId="{7F48D5AA-AD26-435E-9209-1F7063DF0D25}" srcOrd="1" destOrd="0" presId="urn:microsoft.com/office/officeart/2005/8/layout/process5"/>
    <dgm:cxn modelId="{E46A33C6-171D-46F1-8124-1B5C54279D81}" srcId="{4DF7954A-6D72-4D67-8504-412120E96290}" destId="{528F083A-9BBE-416B-A949-7B81EDE6B819}" srcOrd="6" destOrd="0" parTransId="{9C013982-E9EA-4D7D-BD61-E3BC34FBF7E3}" sibTransId="{F9593043-A221-4B02-A08F-615060F99A35}"/>
    <dgm:cxn modelId="{F5B6A0CC-EE61-41ED-8C7F-ABD53B0BA20F}" type="presOf" srcId="{683807E0-3F0E-400C-B311-C406BD17CB22}" destId="{D5C1F6E0-E2AE-4C2F-9CD2-BBFE9B9277FA}" srcOrd="1" destOrd="0" presId="urn:microsoft.com/office/officeart/2005/8/layout/process5"/>
    <dgm:cxn modelId="{5D4F2CD1-1642-4AB1-8966-520F67F935DD}" type="presOf" srcId="{D1AA7B5A-8668-4B05-A9AD-A573786AA2CD}" destId="{4154C424-13F3-4602-988E-9F16EA5CA2AC}" srcOrd="0" destOrd="0" presId="urn:microsoft.com/office/officeart/2005/8/layout/process5"/>
    <dgm:cxn modelId="{DA5114F2-7649-49C5-870F-652A2DB1C535}" type="presOf" srcId="{D07274BC-A62E-4FF6-BAD3-B330DF97E67D}" destId="{644BCAC4-C020-498B-81BB-871555482D4D}" srcOrd="1" destOrd="0" presId="urn:microsoft.com/office/officeart/2005/8/layout/process5"/>
    <dgm:cxn modelId="{597C1BF8-DEAD-4A88-9399-1978A8FFEF48}" type="presOf" srcId="{683807E0-3F0E-400C-B311-C406BD17CB22}" destId="{795B1C81-7CA6-467B-ABCD-BD2CD6A8B24A}" srcOrd="0" destOrd="0" presId="urn:microsoft.com/office/officeart/2005/8/layout/process5"/>
    <dgm:cxn modelId="{85282AF9-E789-4883-B5F4-D31E3C982C46}" type="presOf" srcId="{0BC88741-E989-40C3-B144-7F5A654A835F}" destId="{5D40047C-6CC3-4CB7-B9ED-115E917B388B}" srcOrd="0" destOrd="0" presId="urn:microsoft.com/office/officeart/2005/8/layout/process5"/>
    <dgm:cxn modelId="{5ED67EF9-C96E-4E52-B612-3C0E68481A2E}" type="presOf" srcId="{6160B22D-411B-4CA1-8933-AF18AEC1B7C9}" destId="{EF27814D-779B-47EE-ACD7-6ADB27E62818}" srcOrd="1" destOrd="0" presId="urn:microsoft.com/office/officeart/2005/8/layout/process5"/>
    <dgm:cxn modelId="{E49FC833-952A-4ACE-A6D3-46FDFB177205}" type="presParOf" srcId="{297D8D3C-5163-4A20-A0FC-405EA4F8264C}" destId="{C2F2B4A0-757B-4838-A515-70DFC2835AD6}" srcOrd="0" destOrd="0" presId="urn:microsoft.com/office/officeart/2005/8/layout/process5"/>
    <dgm:cxn modelId="{9860BA9E-78AE-4270-BA03-F2841027F95B}" type="presParOf" srcId="{297D8D3C-5163-4A20-A0FC-405EA4F8264C}" destId="{795B1C81-7CA6-467B-ABCD-BD2CD6A8B24A}" srcOrd="1" destOrd="0" presId="urn:microsoft.com/office/officeart/2005/8/layout/process5"/>
    <dgm:cxn modelId="{B1C51FCF-AFEC-4B55-A456-ED6B7F037406}" type="presParOf" srcId="{795B1C81-7CA6-467B-ABCD-BD2CD6A8B24A}" destId="{D5C1F6E0-E2AE-4C2F-9CD2-BBFE9B9277FA}" srcOrd="0" destOrd="0" presId="urn:microsoft.com/office/officeart/2005/8/layout/process5"/>
    <dgm:cxn modelId="{69E07E1E-8EDC-4172-8C14-80C0BDC9DC3B}" type="presParOf" srcId="{297D8D3C-5163-4A20-A0FC-405EA4F8264C}" destId="{84733B41-CB1B-41B9-94F5-B675153D6FFA}" srcOrd="2" destOrd="0" presId="urn:microsoft.com/office/officeart/2005/8/layout/process5"/>
    <dgm:cxn modelId="{4C44D058-03F1-459C-95B2-D12AFB6EA5D4}" type="presParOf" srcId="{297D8D3C-5163-4A20-A0FC-405EA4F8264C}" destId="{538DAF3A-7F29-426D-9CD3-02F1B80D509B}" srcOrd="3" destOrd="0" presId="urn:microsoft.com/office/officeart/2005/8/layout/process5"/>
    <dgm:cxn modelId="{7CA5D653-F12E-4DD7-A298-90C264ECD999}" type="presParOf" srcId="{538DAF3A-7F29-426D-9CD3-02F1B80D509B}" destId="{F795AE35-D8EC-4A7A-A643-EC057A3B0707}" srcOrd="0" destOrd="0" presId="urn:microsoft.com/office/officeart/2005/8/layout/process5"/>
    <dgm:cxn modelId="{B9B5F86A-7C53-400F-8536-F92A6F337A00}" type="presParOf" srcId="{297D8D3C-5163-4A20-A0FC-405EA4F8264C}" destId="{81BC5267-B91C-452B-BB5B-98472398AEBF}" srcOrd="4" destOrd="0" presId="urn:microsoft.com/office/officeart/2005/8/layout/process5"/>
    <dgm:cxn modelId="{D4295818-D3BD-42D0-90A2-8F68B04B4427}" type="presParOf" srcId="{297D8D3C-5163-4A20-A0FC-405EA4F8264C}" destId="{8534A098-A024-4EF8-B959-F1D017A746BF}" srcOrd="5" destOrd="0" presId="urn:microsoft.com/office/officeart/2005/8/layout/process5"/>
    <dgm:cxn modelId="{0CE62585-030B-48BF-901A-8EF0598D0837}" type="presParOf" srcId="{8534A098-A024-4EF8-B959-F1D017A746BF}" destId="{7F48D5AA-AD26-435E-9209-1F7063DF0D25}" srcOrd="0" destOrd="0" presId="urn:microsoft.com/office/officeart/2005/8/layout/process5"/>
    <dgm:cxn modelId="{0D08BA18-3712-4C71-BD86-BAD4C9F0D6C9}" type="presParOf" srcId="{297D8D3C-5163-4A20-A0FC-405EA4F8264C}" destId="{5D40047C-6CC3-4CB7-B9ED-115E917B388B}" srcOrd="6" destOrd="0" presId="urn:microsoft.com/office/officeart/2005/8/layout/process5"/>
    <dgm:cxn modelId="{6AAEB23B-72D8-47E7-81FB-FA46FD6B2C1E}" type="presParOf" srcId="{297D8D3C-5163-4A20-A0FC-405EA4F8264C}" destId="{CE9F2992-2FB6-4D1F-B16A-0B5F43519422}" srcOrd="7" destOrd="0" presId="urn:microsoft.com/office/officeart/2005/8/layout/process5"/>
    <dgm:cxn modelId="{8D4B7D0D-9A1A-40A4-8C28-B6C4EACDD615}" type="presParOf" srcId="{CE9F2992-2FB6-4D1F-B16A-0B5F43519422}" destId="{EF27814D-779B-47EE-ACD7-6ADB27E62818}" srcOrd="0" destOrd="0" presId="urn:microsoft.com/office/officeart/2005/8/layout/process5"/>
    <dgm:cxn modelId="{DE28E1BE-E341-44E6-B378-12594BDD4B03}" type="presParOf" srcId="{297D8D3C-5163-4A20-A0FC-405EA4F8264C}" destId="{27A16E33-1757-4651-A019-399B230FA97A}" srcOrd="8" destOrd="0" presId="urn:microsoft.com/office/officeart/2005/8/layout/process5"/>
    <dgm:cxn modelId="{B5D5856C-A60E-4A83-B932-5A384820D155}" type="presParOf" srcId="{297D8D3C-5163-4A20-A0FC-405EA4F8264C}" destId="{169C62BB-F066-49F2-AC08-60A95ED7BC32}" srcOrd="9" destOrd="0" presId="urn:microsoft.com/office/officeart/2005/8/layout/process5"/>
    <dgm:cxn modelId="{3FE8E643-ED95-4DD8-B157-DDD8F4B94F8C}" type="presParOf" srcId="{169C62BB-F066-49F2-AC08-60A95ED7BC32}" destId="{644BCAC4-C020-498B-81BB-871555482D4D}" srcOrd="0" destOrd="0" presId="urn:microsoft.com/office/officeart/2005/8/layout/process5"/>
    <dgm:cxn modelId="{CF0BEDDB-3E90-46D4-B54D-E56C4C99F042}" type="presParOf" srcId="{297D8D3C-5163-4A20-A0FC-405EA4F8264C}" destId="{EBD7AC3E-7022-4EB1-B4F9-D78CCA05EF9B}" srcOrd="10" destOrd="0" presId="urn:microsoft.com/office/officeart/2005/8/layout/process5"/>
    <dgm:cxn modelId="{62E04918-6119-44F7-8301-0F148261F8E1}" type="presParOf" srcId="{297D8D3C-5163-4A20-A0FC-405EA4F8264C}" destId="{0D51EC74-6DAE-4FE6-A79E-409800E478F7}" srcOrd="11" destOrd="0" presId="urn:microsoft.com/office/officeart/2005/8/layout/process5"/>
    <dgm:cxn modelId="{DD0E7E46-D339-4C4A-8D1E-851AE400F512}" type="presParOf" srcId="{0D51EC74-6DAE-4FE6-A79E-409800E478F7}" destId="{76DBCDAC-B934-4466-BF1F-1005DFC3301D}" srcOrd="0" destOrd="0" presId="urn:microsoft.com/office/officeart/2005/8/layout/process5"/>
    <dgm:cxn modelId="{D34CCEC0-56E5-4240-9A9F-4B95859EB19F}" type="presParOf" srcId="{297D8D3C-5163-4A20-A0FC-405EA4F8264C}" destId="{37C5DB93-8CC0-43B2-94F6-03CEEA83F8AF}" srcOrd="12" destOrd="0" presId="urn:microsoft.com/office/officeart/2005/8/layout/process5"/>
    <dgm:cxn modelId="{3CE2741E-D3E8-409E-BC46-4E0CB1C4CFE5}" type="presParOf" srcId="{297D8D3C-5163-4A20-A0FC-405EA4F8264C}" destId="{03AB371D-7538-46C7-968A-9B2297A3961D}" srcOrd="13" destOrd="0" presId="urn:microsoft.com/office/officeart/2005/8/layout/process5"/>
    <dgm:cxn modelId="{23FAC368-4F0A-43CF-A1B6-91FFD0AFE722}" type="presParOf" srcId="{03AB371D-7538-46C7-968A-9B2297A3961D}" destId="{8C8B8016-E5F5-4C06-99F0-A66E244934BA}" srcOrd="0" destOrd="0" presId="urn:microsoft.com/office/officeart/2005/8/layout/process5"/>
    <dgm:cxn modelId="{572100A3-AD29-4EEE-B377-9E17A8DA9A48}" type="presParOf" srcId="{297D8D3C-5163-4A20-A0FC-405EA4F8264C}" destId="{4154C424-13F3-4602-988E-9F16EA5CA2AC}"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D94C7-A2DD-4A5F-9D4E-326984026846}">
      <dsp:nvSpPr>
        <dsp:cNvPr id="0" name=""/>
        <dsp:cNvSpPr/>
      </dsp:nvSpPr>
      <dsp:spPr>
        <a:xfrm>
          <a:off x="2713284" y="961209"/>
          <a:ext cx="338695" cy="91440"/>
        </a:xfrm>
        <a:custGeom>
          <a:avLst/>
          <a:gdLst/>
          <a:ahLst/>
          <a:cxnLst/>
          <a:rect l="0" t="0" r="0" b="0"/>
          <a:pathLst>
            <a:path>
              <a:moveTo>
                <a:pt x="0" y="45720"/>
              </a:moveTo>
              <a:lnTo>
                <a:pt x="3386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l-PL" sz="500" kern="1200"/>
        </a:p>
      </dsp:txBody>
      <dsp:txXfrm>
        <a:off x="2873400" y="1005081"/>
        <a:ext cx="18464" cy="3696"/>
      </dsp:txXfrm>
    </dsp:sp>
    <dsp:sp modelId="{E21BAFE4-3C61-440E-B43B-45B239D7F1EA}">
      <dsp:nvSpPr>
        <dsp:cNvPr id="0" name=""/>
        <dsp:cNvSpPr/>
      </dsp:nvSpPr>
      <dsp:spPr>
        <a:xfrm>
          <a:off x="6444" y="499059"/>
          <a:ext cx="2708640" cy="1015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GET request to Wikipedia page with Falcon 9 Launches</a:t>
          </a:r>
          <a:endParaRPr lang="pl-PL" sz="1400" kern="1200" dirty="0"/>
        </a:p>
      </dsp:txBody>
      <dsp:txXfrm>
        <a:off x="6444" y="499059"/>
        <a:ext cx="2708640" cy="1015740"/>
      </dsp:txXfrm>
    </dsp:sp>
    <dsp:sp modelId="{69BA5D6D-46BE-4463-BC7B-E1D17F59C315}">
      <dsp:nvSpPr>
        <dsp:cNvPr id="0" name=""/>
        <dsp:cNvSpPr/>
      </dsp:nvSpPr>
      <dsp:spPr>
        <a:xfrm>
          <a:off x="6471576" y="961209"/>
          <a:ext cx="338695" cy="91440"/>
        </a:xfrm>
        <a:custGeom>
          <a:avLst/>
          <a:gdLst/>
          <a:ahLst/>
          <a:cxnLst/>
          <a:rect l="0" t="0" r="0" b="0"/>
          <a:pathLst>
            <a:path>
              <a:moveTo>
                <a:pt x="0" y="45720"/>
              </a:moveTo>
              <a:lnTo>
                <a:pt x="33869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l-PL" sz="500" kern="1200"/>
        </a:p>
      </dsp:txBody>
      <dsp:txXfrm>
        <a:off x="6631691" y="1005081"/>
        <a:ext cx="18464" cy="3696"/>
      </dsp:txXfrm>
    </dsp:sp>
    <dsp:sp modelId="{53528CD6-FBE0-42C7-AA71-75C0A209AA2C}">
      <dsp:nvSpPr>
        <dsp:cNvPr id="0" name=""/>
        <dsp:cNvSpPr/>
      </dsp:nvSpPr>
      <dsp:spPr>
        <a:xfrm>
          <a:off x="3084380" y="499059"/>
          <a:ext cx="3388995" cy="1015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Create </a:t>
          </a:r>
          <a:r>
            <a:rPr lang="en-GB" sz="1400" kern="1200" dirty="0" err="1"/>
            <a:t>BeautifulSoup</a:t>
          </a:r>
          <a:r>
            <a:rPr lang="en-GB" sz="1400" kern="1200" dirty="0"/>
            <a:t> object from response</a:t>
          </a:r>
          <a:endParaRPr lang="pl-PL" sz="1400" kern="1200" dirty="0"/>
        </a:p>
      </dsp:txBody>
      <dsp:txXfrm>
        <a:off x="3084380" y="499059"/>
        <a:ext cx="3388995" cy="1015740"/>
      </dsp:txXfrm>
    </dsp:sp>
    <dsp:sp modelId="{BC9AF4E1-9E01-4209-912B-C59D8FF2E3B1}">
      <dsp:nvSpPr>
        <dsp:cNvPr id="0" name=""/>
        <dsp:cNvSpPr/>
      </dsp:nvSpPr>
      <dsp:spPr>
        <a:xfrm>
          <a:off x="1428562" y="1512999"/>
          <a:ext cx="7108607" cy="614598"/>
        </a:xfrm>
        <a:custGeom>
          <a:avLst/>
          <a:gdLst/>
          <a:ahLst/>
          <a:cxnLst/>
          <a:rect l="0" t="0" r="0" b="0"/>
          <a:pathLst>
            <a:path>
              <a:moveTo>
                <a:pt x="7108607" y="0"/>
              </a:moveTo>
              <a:lnTo>
                <a:pt x="7108607" y="324399"/>
              </a:lnTo>
              <a:lnTo>
                <a:pt x="0" y="324399"/>
              </a:lnTo>
              <a:lnTo>
                <a:pt x="0" y="6145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l-PL" sz="500" kern="1200"/>
        </a:p>
      </dsp:txBody>
      <dsp:txXfrm>
        <a:off x="4804420" y="1818450"/>
        <a:ext cx="356891" cy="3696"/>
      </dsp:txXfrm>
    </dsp:sp>
    <dsp:sp modelId="{BEBF501A-3A5B-4D2F-875C-CD75295472F5}">
      <dsp:nvSpPr>
        <dsp:cNvPr id="0" name=""/>
        <dsp:cNvSpPr/>
      </dsp:nvSpPr>
      <dsp:spPr>
        <a:xfrm>
          <a:off x="6842672" y="499059"/>
          <a:ext cx="3388995" cy="10157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Extract all `table` elements from page using `</a:t>
          </a:r>
          <a:r>
            <a:rPr lang="en-GB" sz="1400" kern="1200" dirty="0" err="1"/>
            <a:t>find_all</a:t>
          </a:r>
          <a:r>
            <a:rPr lang="en-GB" sz="1400" kern="1200" dirty="0"/>
            <a:t>` function</a:t>
          </a:r>
          <a:endParaRPr lang="pl-PL" sz="1400" kern="1200" dirty="0"/>
        </a:p>
      </dsp:txBody>
      <dsp:txXfrm>
        <a:off x="6842672" y="499059"/>
        <a:ext cx="3388995" cy="1015740"/>
      </dsp:txXfrm>
    </dsp:sp>
    <dsp:sp modelId="{2FFAF975-892E-4DCF-9383-527518C6484B}">
      <dsp:nvSpPr>
        <dsp:cNvPr id="0" name=""/>
        <dsp:cNvSpPr/>
      </dsp:nvSpPr>
      <dsp:spPr>
        <a:xfrm>
          <a:off x="2855318" y="2681386"/>
          <a:ext cx="304816" cy="91440"/>
        </a:xfrm>
        <a:custGeom>
          <a:avLst/>
          <a:gdLst/>
          <a:ahLst/>
          <a:cxnLst/>
          <a:rect l="0" t="0" r="0" b="0"/>
          <a:pathLst>
            <a:path>
              <a:moveTo>
                <a:pt x="0" y="45720"/>
              </a:moveTo>
              <a:lnTo>
                <a:pt x="30481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l-PL" sz="500" kern="1200"/>
        </a:p>
      </dsp:txBody>
      <dsp:txXfrm>
        <a:off x="2999342" y="2725258"/>
        <a:ext cx="16770" cy="3696"/>
      </dsp:txXfrm>
    </dsp:sp>
    <dsp:sp modelId="{C41BAC59-19E5-4A2F-9F8F-CDF3DCEA6A4B}">
      <dsp:nvSpPr>
        <dsp:cNvPr id="0" name=""/>
        <dsp:cNvSpPr/>
      </dsp:nvSpPr>
      <dsp:spPr>
        <a:xfrm>
          <a:off x="5" y="2159998"/>
          <a:ext cx="2857113" cy="1134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Iterate through &lt;</a:t>
          </a:r>
          <a:r>
            <a:rPr lang="en-GB" sz="1400" kern="1200" dirty="0" err="1"/>
            <a:t>th</a:t>
          </a:r>
          <a:r>
            <a:rPr lang="en-GB" sz="1400" kern="1200" dirty="0"/>
            <a:t>&gt; elements to extract column names</a:t>
          </a:r>
          <a:endParaRPr lang="pl-PL" sz="1400" kern="1200" dirty="0"/>
        </a:p>
      </dsp:txBody>
      <dsp:txXfrm>
        <a:off x="5" y="2159998"/>
        <a:ext cx="2857113" cy="1134216"/>
      </dsp:txXfrm>
    </dsp:sp>
    <dsp:sp modelId="{71077911-C7CD-4A3D-B966-04E2C50A1EB4}">
      <dsp:nvSpPr>
        <dsp:cNvPr id="0" name=""/>
        <dsp:cNvSpPr/>
      </dsp:nvSpPr>
      <dsp:spPr>
        <a:xfrm>
          <a:off x="6115703" y="2681386"/>
          <a:ext cx="694568" cy="91440"/>
        </a:xfrm>
        <a:custGeom>
          <a:avLst/>
          <a:gdLst/>
          <a:ahLst/>
          <a:cxnLst/>
          <a:rect l="0" t="0" r="0" b="0"/>
          <a:pathLst>
            <a:path>
              <a:moveTo>
                <a:pt x="0" y="45720"/>
              </a:moveTo>
              <a:lnTo>
                <a:pt x="69456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l-PL" sz="500" kern="1200"/>
        </a:p>
      </dsp:txBody>
      <dsp:txXfrm>
        <a:off x="6444858" y="2725258"/>
        <a:ext cx="36258" cy="3696"/>
      </dsp:txXfrm>
    </dsp:sp>
    <dsp:sp modelId="{FFB3FE76-5546-4465-937F-7D6A846C3FDE}">
      <dsp:nvSpPr>
        <dsp:cNvPr id="0" name=""/>
        <dsp:cNvSpPr/>
      </dsp:nvSpPr>
      <dsp:spPr>
        <a:xfrm>
          <a:off x="3192535" y="2159998"/>
          <a:ext cx="2924967" cy="1134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Extract data for each column and store it in dictionary</a:t>
          </a:r>
          <a:endParaRPr lang="pl-PL" sz="1400" kern="1200" dirty="0"/>
        </a:p>
      </dsp:txBody>
      <dsp:txXfrm>
        <a:off x="3192535" y="2159998"/>
        <a:ext cx="2924967" cy="1134216"/>
      </dsp:txXfrm>
    </dsp:sp>
    <dsp:sp modelId="{48E0D2A6-CB53-4F2A-AF86-332D196AEA80}">
      <dsp:nvSpPr>
        <dsp:cNvPr id="0" name=""/>
        <dsp:cNvSpPr/>
      </dsp:nvSpPr>
      <dsp:spPr>
        <a:xfrm>
          <a:off x="6842672" y="2159998"/>
          <a:ext cx="3388995" cy="1134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GB" sz="1400" kern="1200" dirty="0"/>
            <a:t>Create Pandas </a:t>
          </a:r>
          <a:r>
            <a:rPr lang="en-GB" sz="1400" kern="1200" dirty="0" err="1"/>
            <a:t>DataFrame</a:t>
          </a:r>
          <a:r>
            <a:rPr lang="en-GB" sz="1400" kern="1200" dirty="0"/>
            <a:t> from prepared dictionary</a:t>
          </a:r>
          <a:endParaRPr lang="pl-PL" sz="1400" kern="1200" dirty="0"/>
        </a:p>
      </dsp:txBody>
      <dsp:txXfrm>
        <a:off x="6842672" y="2159998"/>
        <a:ext cx="3388995" cy="1134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FB62A-BD3F-4A6A-98AF-5A2417F3FBC0}">
      <dsp:nvSpPr>
        <dsp:cNvPr id="0" name=""/>
        <dsp:cNvSpPr/>
      </dsp:nvSpPr>
      <dsp:spPr>
        <a:xfrm>
          <a:off x="4621" y="627166"/>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Identify missing values in key variables</a:t>
          </a:r>
          <a:endParaRPr lang="pl-PL" sz="1600" kern="1200" dirty="0"/>
        </a:p>
      </dsp:txBody>
      <dsp:txXfrm>
        <a:off x="40127" y="662672"/>
        <a:ext cx="1949441" cy="1141259"/>
      </dsp:txXfrm>
    </dsp:sp>
    <dsp:sp modelId="{C99AAFF6-CADE-41F2-89A7-A34C571F6426}">
      <dsp:nvSpPr>
        <dsp:cNvPr id="0" name=""/>
        <dsp:cNvSpPr/>
      </dsp:nvSpPr>
      <dsp:spPr>
        <a:xfrm>
          <a:off x="2202874" y="982766"/>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a:off x="2202874" y="1082980"/>
        <a:ext cx="299835" cy="300644"/>
      </dsp:txXfrm>
    </dsp:sp>
    <dsp:sp modelId="{EB793922-5523-45FD-8F7C-D844014E8370}">
      <dsp:nvSpPr>
        <dsp:cNvPr id="0" name=""/>
        <dsp:cNvSpPr/>
      </dsp:nvSpPr>
      <dsp:spPr>
        <a:xfrm>
          <a:off x="2833255" y="627166"/>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Replace missing values in </a:t>
          </a:r>
          <a:r>
            <a:rPr lang="en-US" sz="1600" kern="1200" dirty="0" err="1"/>
            <a:t>PayloadMass</a:t>
          </a:r>
          <a:r>
            <a:rPr lang="en-US" sz="1600" kern="1200" dirty="0"/>
            <a:t> with mean of all Launches</a:t>
          </a:r>
          <a:endParaRPr lang="pl-PL" sz="1600" kern="1200" dirty="0"/>
        </a:p>
      </dsp:txBody>
      <dsp:txXfrm>
        <a:off x="2868761" y="662672"/>
        <a:ext cx="1949441" cy="1141259"/>
      </dsp:txXfrm>
    </dsp:sp>
    <dsp:sp modelId="{2AA55A9A-3080-4DBF-B82F-8DE8A4AEC6A8}">
      <dsp:nvSpPr>
        <dsp:cNvPr id="0" name=""/>
        <dsp:cNvSpPr/>
      </dsp:nvSpPr>
      <dsp:spPr>
        <a:xfrm>
          <a:off x="5031508" y="982766"/>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a:off x="5031508" y="1082980"/>
        <a:ext cx="299835" cy="300644"/>
      </dsp:txXfrm>
    </dsp:sp>
    <dsp:sp modelId="{8B0E42F8-691E-4245-ADCD-C46D190E383F}">
      <dsp:nvSpPr>
        <dsp:cNvPr id="0" name=""/>
        <dsp:cNvSpPr/>
      </dsp:nvSpPr>
      <dsp:spPr>
        <a:xfrm>
          <a:off x="5661890" y="627166"/>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data types of variables</a:t>
          </a:r>
          <a:endParaRPr lang="pl-PL" sz="1600" kern="1200" dirty="0"/>
        </a:p>
      </dsp:txBody>
      <dsp:txXfrm>
        <a:off x="5697396" y="662672"/>
        <a:ext cx="1949441" cy="1141259"/>
      </dsp:txXfrm>
    </dsp:sp>
    <dsp:sp modelId="{99E7A1A5-8788-4DD5-9F2C-0DFACD7500FC}">
      <dsp:nvSpPr>
        <dsp:cNvPr id="0" name=""/>
        <dsp:cNvSpPr/>
      </dsp:nvSpPr>
      <dsp:spPr>
        <a:xfrm>
          <a:off x="7860143" y="982766"/>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a:off x="7860143" y="1082980"/>
        <a:ext cx="299835" cy="300644"/>
      </dsp:txXfrm>
    </dsp:sp>
    <dsp:sp modelId="{1DD8AB44-14E3-468D-A561-AAFC8B253336}">
      <dsp:nvSpPr>
        <dsp:cNvPr id="0" name=""/>
        <dsp:cNvSpPr/>
      </dsp:nvSpPr>
      <dsp:spPr>
        <a:xfrm>
          <a:off x="8490524" y="627166"/>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Determine the number of launches on each Launch Site using </a:t>
          </a:r>
          <a:r>
            <a:rPr lang="en-US" sz="1600" kern="1200" dirty="0" err="1"/>
            <a:t>value_counts</a:t>
          </a:r>
          <a:r>
            <a:rPr lang="en-US" sz="1600" kern="1200" dirty="0"/>
            <a:t>()</a:t>
          </a:r>
          <a:endParaRPr lang="pl-PL" sz="1600" kern="1200" dirty="0"/>
        </a:p>
      </dsp:txBody>
      <dsp:txXfrm>
        <a:off x="8526030" y="662672"/>
        <a:ext cx="1949441" cy="1141259"/>
      </dsp:txXfrm>
    </dsp:sp>
    <dsp:sp modelId="{9C0BC260-5AE6-4641-999C-3B1DD79734AB}">
      <dsp:nvSpPr>
        <dsp:cNvPr id="0" name=""/>
        <dsp:cNvSpPr/>
      </dsp:nvSpPr>
      <dsp:spPr>
        <a:xfrm rot="5400000">
          <a:off x="9286583" y="1980870"/>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rot="-5400000">
        <a:off x="9350430" y="2017238"/>
        <a:ext cx="300644" cy="299835"/>
      </dsp:txXfrm>
    </dsp:sp>
    <dsp:sp modelId="{B5B1D3D5-6840-43BB-910D-D7604F53E8BC}">
      <dsp:nvSpPr>
        <dsp:cNvPr id="0" name=""/>
        <dsp:cNvSpPr/>
      </dsp:nvSpPr>
      <dsp:spPr>
        <a:xfrm>
          <a:off x="8490524" y="2647620"/>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Determine the number of occurrence of each orbit</a:t>
          </a:r>
          <a:endParaRPr lang="pl-PL" sz="1600" kern="1200" dirty="0"/>
        </a:p>
      </dsp:txBody>
      <dsp:txXfrm>
        <a:off x="8526030" y="2683126"/>
        <a:ext cx="1949441" cy="1141259"/>
      </dsp:txXfrm>
    </dsp:sp>
    <dsp:sp modelId="{D7925499-605A-4FC5-A183-4CE7017533C3}">
      <dsp:nvSpPr>
        <dsp:cNvPr id="0" name=""/>
        <dsp:cNvSpPr/>
      </dsp:nvSpPr>
      <dsp:spPr>
        <a:xfrm rot="10800000">
          <a:off x="7884388" y="3003219"/>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rot="10800000">
        <a:off x="8012889" y="3103433"/>
        <a:ext cx="299835" cy="300644"/>
      </dsp:txXfrm>
    </dsp:sp>
    <dsp:sp modelId="{63E9F761-CBFA-4009-99B5-DC30714F4D4F}">
      <dsp:nvSpPr>
        <dsp:cNvPr id="0" name=""/>
        <dsp:cNvSpPr/>
      </dsp:nvSpPr>
      <dsp:spPr>
        <a:xfrm>
          <a:off x="5661890" y="2647620"/>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and </a:t>
          </a:r>
          <a:r>
            <a:rPr lang="en-US" sz="1600" kern="1200" dirty="0" err="1"/>
            <a:t>occurence</a:t>
          </a:r>
          <a:r>
            <a:rPr lang="en-US" sz="1600" kern="1200" dirty="0"/>
            <a:t> of mission outcome per orbit type</a:t>
          </a:r>
          <a:endParaRPr lang="pl-PL" sz="1600" kern="1200" dirty="0"/>
        </a:p>
      </dsp:txBody>
      <dsp:txXfrm>
        <a:off x="5697396" y="2683126"/>
        <a:ext cx="1949441" cy="1141259"/>
      </dsp:txXfrm>
    </dsp:sp>
    <dsp:sp modelId="{6485B479-8819-4C9F-B113-39543F66E3D1}">
      <dsp:nvSpPr>
        <dsp:cNvPr id="0" name=""/>
        <dsp:cNvSpPr/>
      </dsp:nvSpPr>
      <dsp:spPr>
        <a:xfrm rot="10800000">
          <a:off x="5055754" y="3003219"/>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rot="10800000">
        <a:off x="5184255" y="3103433"/>
        <a:ext cx="299835" cy="300644"/>
      </dsp:txXfrm>
    </dsp:sp>
    <dsp:sp modelId="{E30BE505-5BEB-45C7-9B19-A66783C7FBEB}">
      <dsp:nvSpPr>
        <dsp:cNvPr id="0" name=""/>
        <dsp:cNvSpPr/>
      </dsp:nvSpPr>
      <dsp:spPr>
        <a:xfrm>
          <a:off x="2833255" y="2647620"/>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Class variable with landing outcome </a:t>
          </a:r>
          <a:r>
            <a:rPr lang="en-US" sz="1600" kern="1200" dirty="0" err="1"/>
            <a:t>lable</a:t>
          </a:r>
          <a:r>
            <a:rPr lang="en-US" sz="1600" kern="1200" dirty="0"/>
            <a:t> from Outcome variable</a:t>
          </a:r>
          <a:endParaRPr lang="pl-PL" sz="1600" kern="1200" dirty="0"/>
        </a:p>
      </dsp:txBody>
      <dsp:txXfrm>
        <a:off x="2868761" y="2683126"/>
        <a:ext cx="1949441" cy="1141259"/>
      </dsp:txXfrm>
    </dsp:sp>
    <dsp:sp modelId="{31112CA8-B988-4109-B051-48685CF13E93}">
      <dsp:nvSpPr>
        <dsp:cNvPr id="0" name=""/>
        <dsp:cNvSpPr/>
      </dsp:nvSpPr>
      <dsp:spPr>
        <a:xfrm rot="10800000">
          <a:off x="2227119" y="3003219"/>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pl-PL" sz="1600" kern="1200"/>
        </a:p>
      </dsp:txBody>
      <dsp:txXfrm rot="10800000">
        <a:off x="2355620" y="3103433"/>
        <a:ext cx="299835" cy="300644"/>
      </dsp:txXfrm>
    </dsp:sp>
    <dsp:sp modelId="{CCD0F5B5-269B-46D0-B169-0518AF94DB8D}">
      <dsp:nvSpPr>
        <dsp:cNvPr id="0" name=""/>
        <dsp:cNvSpPr/>
      </dsp:nvSpPr>
      <dsp:spPr>
        <a:xfrm>
          <a:off x="4621" y="2647620"/>
          <a:ext cx="2020453" cy="12122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average success rate for all launches</a:t>
          </a:r>
          <a:endParaRPr lang="pl-PL" sz="1600" kern="1200" dirty="0"/>
        </a:p>
      </dsp:txBody>
      <dsp:txXfrm>
        <a:off x="40127" y="2683126"/>
        <a:ext cx="1949441" cy="1141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2B4A0-757B-4838-A515-70DFC2835AD6}">
      <dsp:nvSpPr>
        <dsp:cNvPr id="0" name=""/>
        <dsp:cNvSpPr/>
      </dsp:nvSpPr>
      <dsp:spPr>
        <a:xfrm>
          <a:off x="24645" y="883"/>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Futures Engineering</a:t>
          </a:r>
          <a:r>
            <a:rPr lang="en-GB" sz="1400" kern="1200" dirty="0"/>
            <a:t>:</a:t>
          </a:r>
          <a:br>
            <a:rPr lang="en-GB" sz="1400" kern="1200" dirty="0"/>
          </a:br>
          <a:r>
            <a:rPr lang="en-GB" sz="1400" kern="1200" dirty="0"/>
            <a:t>Apply </a:t>
          </a:r>
          <a:r>
            <a:rPr lang="en-GB" sz="1400" kern="1200" dirty="0" err="1"/>
            <a:t>OneHotEncoder</a:t>
          </a:r>
          <a:r>
            <a:rPr lang="en-GB" sz="1400" kern="1200" dirty="0"/>
            <a:t> to categorical columns</a:t>
          </a:r>
          <a:endParaRPr lang="pl-PL" sz="1400" kern="1200" dirty="0"/>
        </a:p>
      </dsp:txBody>
      <dsp:txXfrm>
        <a:off x="60016" y="36254"/>
        <a:ext cx="1942009" cy="1136908"/>
      </dsp:txXfrm>
    </dsp:sp>
    <dsp:sp modelId="{795B1C81-7CA6-467B-ABCD-BD2CD6A8B24A}">
      <dsp:nvSpPr>
        <dsp:cNvPr id="0" name=""/>
        <dsp:cNvSpPr/>
      </dsp:nvSpPr>
      <dsp:spPr>
        <a:xfrm>
          <a:off x="2214519" y="355127"/>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2214519" y="454959"/>
        <a:ext cx="298692" cy="299498"/>
      </dsp:txXfrm>
    </dsp:sp>
    <dsp:sp modelId="{84733B41-CB1B-41B9-94F5-B675153D6FFA}">
      <dsp:nvSpPr>
        <dsp:cNvPr id="0" name=""/>
        <dsp:cNvSpPr/>
      </dsp:nvSpPr>
      <dsp:spPr>
        <a:xfrm>
          <a:off x="2842497" y="883"/>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Cast all numeric columns to float64</a:t>
          </a:r>
          <a:endParaRPr lang="pl-PL" sz="1400" kern="1200" dirty="0"/>
        </a:p>
      </dsp:txBody>
      <dsp:txXfrm>
        <a:off x="2877868" y="36254"/>
        <a:ext cx="1942009" cy="1136908"/>
      </dsp:txXfrm>
    </dsp:sp>
    <dsp:sp modelId="{538DAF3A-7F29-426D-9CD3-02F1B80D509B}">
      <dsp:nvSpPr>
        <dsp:cNvPr id="0" name=""/>
        <dsp:cNvSpPr/>
      </dsp:nvSpPr>
      <dsp:spPr>
        <a:xfrm>
          <a:off x="5032371" y="355127"/>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5032371" y="454959"/>
        <a:ext cx="298692" cy="299498"/>
      </dsp:txXfrm>
    </dsp:sp>
    <dsp:sp modelId="{81BC5267-B91C-452B-BB5B-98472398AEBF}">
      <dsp:nvSpPr>
        <dsp:cNvPr id="0" name=""/>
        <dsp:cNvSpPr/>
      </dsp:nvSpPr>
      <dsp:spPr>
        <a:xfrm>
          <a:off x="5660349" y="883"/>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Assign target column to separate </a:t>
          </a:r>
          <a:r>
            <a:rPr lang="en-GB" sz="1400" kern="1200" dirty="0" err="1"/>
            <a:t>numpy</a:t>
          </a:r>
          <a:r>
            <a:rPr lang="en-GB" sz="1400" kern="1200" dirty="0"/>
            <a:t> variable (to keep original values)</a:t>
          </a:r>
          <a:endParaRPr lang="pl-PL" sz="1400" kern="1200" dirty="0"/>
        </a:p>
      </dsp:txBody>
      <dsp:txXfrm>
        <a:off x="5695720" y="36254"/>
        <a:ext cx="1942009" cy="1136908"/>
      </dsp:txXfrm>
    </dsp:sp>
    <dsp:sp modelId="{8534A098-A024-4EF8-B959-F1D017A746BF}">
      <dsp:nvSpPr>
        <dsp:cNvPr id="0" name=""/>
        <dsp:cNvSpPr/>
      </dsp:nvSpPr>
      <dsp:spPr>
        <a:xfrm>
          <a:off x="7850223" y="355127"/>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7850223" y="454959"/>
        <a:ext cx="298692" cy="299498"/>
      </dsp:txXfrm>
    </dsp:sp>
    <dsp:sp modelId="{5D40047C-6CC3-4CB7-B9ED-115E917B388B}">
      <dsp:nvSpPr>
        <dsp:cNvPr id="0" name=""/>
        <dsp:cNvSpPr/>
      </dsp:nvSpPr>
      <dsp:spPr>
        <a:xfrm>
          <a:off x="8478201" y="883"/>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err="1"/>
            <a:t>Standarize</a:t>
          </a:r>
          <a:r>
            <a:rPr lang="en-GB" sz="1400" kern="1200" dirty="0"/>
            <a:t> data using </a:t>
          </a:r>
          <a:r>
            <a:rPr lang="en-GB" sz="1400" kern="1200" dirty="0" err="1"/>
            <a:t>StandardScaler</a:t>
          </a:r>
          <a:endParaRPr lang="pl-PL" sz="1400" kern="1200" dirty="0"/>
        </a:p>
      </dsp:txBody>
      <dsp:txXfrm>
        <a:off x="8513572" y="36254"/>
        <a:ext cx="1942009" cy="1136908"/>
      </dsp:txXfrm>
    </dsp:sp>
    <dsp:sp modelId="{CE9F2992-2FB6-4D1F-B16A-0B5F43519422}">
      <dsp:nvSpPr>
        <dsp:cNvPr id="0" name=""/>
        <dsp:cNvSpPr/>
      </dsp:nvSpPr>
      <dsp:spPr>
        <a:xfrm rot="5400000">
          <a:off x="9271225" y="1349426"/>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rot="-5400000">
        <a:off x="9334828" y="1385656"/>
        <a:ext cx="299498" cy="298692"/>
      </dsp:txXfrm>
    </dsp:sp>
    <dsp:sp modelId="{27A16E33-1757-4651-A019-399B230FA97A}">
      <dsp:nvSpPr>
        <dsp:cNvPr id="0" name=""/>
        <dsp:cNvSpPr/>
      </dsp:nvSpPr>
      <dsp:spPr>
        <a:xfrm>
          <a:off x="8478201" y="2013634"/>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Split data into training and testing data using function </a:t>
          </a:r>
          <a:r>
            <a:rPr lang="en-GB" sz="1400" kern="1200" dirty="0" err="1"/>
            <a:t>train_test_split</a:t>
          </a:r>
          <a:endParaRPr lang="pl-PL" sz="1400" kern="1200" dirty="0"/>
        </a:p>
      </dsp:txBody>
      <dsp:txXfrm>
        <a:off x="8513572" y="2049005"/>
        <a:ext cx="1942009" cy="1136908"/>
      </dsp:txXfrm>
    </dsp:sp>
    <dsp:sp modelId="{169C62BB-F066-49F2-AC08-60A95ED7BC32}">
      <dsp:nvSpPr>
        <dsp:cNvPr id="0" name=""/>
        <dsp:cNvSpPr/>
      </dsp:nvSpPr>
      <dsp:spPr>
        <a:xfrm rot="10800000">
          <a:off x="7874376" y="2367879"/>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rot="10800000">
        <a:off x="8002387" y="2467711"/>
        <a:ext cx="298692" cy="299498"/>
      </dsp:txXfrm>
    </dsp:sp>
    <dsp:sp modelId="{EBD7AC3E-7022-4EB1-B4F9-D78CCA05EF9B}">
      <dsp:nvSpPr>
        <dsp:cNvPr id="0" name=""/>
        <dsp:cNvSpPr/>
      </dsp:nvSpPr>
      <dsp:spPr>
        <a:xfrm>
          <a:off x="5660349" y="2013634"/>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Find best hyperparameters using Grid Search and Cross Validation on training data</a:t>
          </a:r>
          <a:endParaRPr lang="pl-PL" sz="1400" kern="1200" dirty="0"/>
        </a:p>
      </dsp:txBody>
      <dsp:txXfrm>
        <a:off x="5695720" y="2049005"/>
        <a:ext cx="1942009" cy="1136908"/>
      </dsp:txXfrm>
    </dsp:sp>
    <dsp:sp modelId="{0D51EC74-6DAE-4FE6-A79E-409800E478F7}">
      <dsp:nvSpPr>
        <dsp:cNvPr id="0" name=""/>
        <dsp:cNvSpPr/>
      </dsp:nvSpPr>
      <dsp:spPr>
        <a:xfrm rot="10800000">
          <a:off x="5056524" y="2367879"/>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rot="10800000">
        <a:off x="5184535" y="2467711"/>
        <a:ext cx="298692" cy="299498"/>
      </dsp:txXfrm>
    </dsp:sp>
    <dsp:sp modelId="{37C5DB93-8CC0-43B2-94F6-03CEEA83F8AF}">
      <dsp:nvSpPr>
        <dsp:cNvPr id="0" name=""/>
        <dsp:cNvSpPr/>
      </dsp:nvSpPr>
      <dsp:spPr>
        <a:xfrm>
          <a:off x="2842497" y="2013634"/>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Calculate accuracy on test data</a:t>
          </a:r>
          <a:endParaRPr lang="pl-PL" sz="1400" kern="1200" dirty="0"/>
        </a:p>
      </dsp:txBody>
      <dsp:txXfrm>
        <a:off x="2877868" y="2049005"/>
        <a:ext cx="1942009" cy="1136908"/>
      </dsp:txXfrm>
    </dsp:sp>
    <dsp:sp modelId="{03AB371D-7538-46C7-968A-9B2297A3961D}">
      <dsp:nvSpPr>
        <dsp:cNvPr id="0" name=""/>
        <dsp:cNvSpPr/>
      </dsp:nvSpPr>
      <dsp:spPr>
        <a:xfrm rot="10800000">
          <a:off x="2238672" y="2367879"/>
          <a:ext cx="426703" cy="4991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rot="10800000">
        <a:off x="2366683" y="2467711"/>
        <a:ext cx="298692" cy="299498"/>
      </dsp:txXfrm>
    </dsp:sp>
    <dsp:sp modelId="{4154C424-13F3-4602-988E-9F16EA5CA2AC}">
      <dsp:nvSpPr>
        <dsp:cNvPr id="0" name=""/>
        <dsp:cNvSpPr/>
      </dsp:nvSpPr>
      <dsp:spPr>
        <a:xfrm>
          <a:off x="24645" y="2013634"/>
          <a:ext cx="2012751" cy="1207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Choose best model and parameters</a:t>
          </a:r>
          <a:endParaRPr lang="pl-PL" sz="1400" kern="1200" dirty="0"/>
        </a:p>
      </dsp:txBody>
      <dsp:txXfrm>
        <a:off x="60016" y="2049005"/>
        <a:ext cx="1942009" cy="113690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Karlos754/IBM-Data-Science/blob/master/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arlos754/IBM-Data-Science/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arlos754/IBM-Data-Science/blob/master/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arlos754/IBM-Data-Science/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rlos754/IBM-Data-Scienc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Karlos754/IBM-Data-Science/blob/master/SpaceX_Machine%20Learning%20Prediction_Part_5.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ndex.php?title=List_of_Falcon_9_and_Falcon_Heavy_launches&amp;oldid=1027686922" TargetMode="External"/><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arlos754/IBM-Data-Science/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Karlos754/IBM-Data-Science/blob/master/jupyter-labs-webscraping.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Karol </a:t>
            </a:r>
            <a:r>
              <a:rPr lang="en-US" dirty="0" err="1">
                <a:solidFill>
                  <a:schemeClr val="bg2"/>
                </a:solidFill>
                <a:latin typeface="Abadi"/>
                <a:ea typeface="SF Pro" pitchFamily="2" charset="0"/>
                <a:cs typeface="SF Pro" pitchFamily="2" charset="0"/>
              </a:rPr>
              <a:t>Kosyra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15 January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48" name="Diagram 47">
            <a:extLst>
              <a:ext uri="{FF2B5EF4-FFF2-40B4-BE49-F238E27FC236}">
                <a16:creationId xmlns:a16="http://schemas.microsoft.com/office/drawing/2014/main" id="{EFA80504-AA11-964C-2A5F-09C785E77787}"/>
              </a:ext>
            </a:extLst>
          </p:cNvPr>
          <p:cNvGraphicFramePr/>
          <p:nvPr>
            <p:extLst>
              <p:ext uri="{D42A27DB-BD31-4B8C-83A1-F6EECF244321}">
                <p14:modId xmlns:p14="http://schemas.microsoft.com/office/powerpoint/2010/main" val="3361808213"/>
              </p:ext>
            </p:extLst>
          </p:nvPr>
        </p:nvGraphicFramePr>
        <p:xfrm>
          <a:off x="770010" y="1538514"/>
          <a:ext cx="10515599" cy="4487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TextBox 48">
            <a:extLst>
              <a:ext uri="{FF2B5EF4-FFF2-40B4-BE49-F238E27FC236}">
                <a16:creationId xmlns:a16="http://schemas.microsoft.com/office/drawing/2014/main" id="{81366E28-015D-FC36-60CE-9A88B97EC187}"/>
              </a:ext>
            </a:extLst>
          </p:cNvPr>
          <p:cNvSpPr txBox="1"/>
          <p:nvPr/>
        </p:nvSpPr>
        <p:spPr>
          <a:xfrm>
            <a:off x="1051795" y="6503983"/>
            <a:ext cx="9205853"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8"/>
              </a:rPr>
              <a:t>https://github.com/Karlos754/IBM-Data-Science/blob/master/jupyter-labs-webscraping.ipynb</a:t>
            </a:r>
            <a:r>
              <a:rPr lang="en-GB" sz="1400" dirty="0"/>
              <a:t>  </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Scatter point charts using seaborn to see:</a:t>
            </a:r>
          </a:p>
          <a:p>
            <a:pPr lvl="1">
              <a:buFont typeface="Wingdings" panose="05000000000000000000" pitchFamily="2" charset="2"/>
              <a:buChar char="ü"/>
            </a:pPr>
            <a:r>
              <a:rPr lang="en-US" dirty="0"/>
              <a:t>How Flight Number and Payload mass affect launch outcome</a:t>
            </a:r>
          </a:p>
          <a:p>
            <a:pPr lvl="1">
              <a:buFont typeface="Wingdings" panose="05000000000000000000" pitchFamily="2" charset="2"/>
              <a:buChar char="ü"/>
            </a:pPr>
            <a:r>
              <a:rPr lang="en-US" dirty="0"/>
              <a:t>What is the distribution of Launch Site over Flight Number and with what outcome</a:t>
            </a:r>
          </a:p>
          <a:p>
            <a:pPr lvl="1">
              <a:buFont typeface="Wingdings" panose="05000000000000000000" pitchFamily="2" charset="2"/>
              <a:buChar char="ü"/>
            </a:pPr>
            <a:r>
              <a:rPr lang="en-US" dirty="0"/>
              <a:t>If there is any relationship between Payload Mass and Launch Site</a:t>
            </a:r>
          </a:p>
          <a:p>
            <a:pPr lvl="1">
              <a:buFont typeface="Wingdings" panose="05000000000000000000" pitchFamily="2" charset="2"/>
              <a:buChar char="ü"/>
            </a:pPr>
            <a:r>
              <a:rPr lang="en-US" dirty="0"/>
              <a:t>What is the distribution of Orbit type over Flight Number</a:t>
            </a:r>
          </a:p>
          <a:p>
            <a:pPr lvl="1">
              <a:buFont typeface="Wingdings" panose="05000000000000000000" pitchFamily="2" charset="2"/>
              <a:buChar char="ü"/>
            </a:pPr>
            <a:r>
              <a:rPr lang="en-US" dirty="0"/>
              <a:t>Relationship between payload and orbit type</a:t>
            </a:r>
          </a:p>
          <a:p>
            <a:r>
              <a:rPr lang="en-US" dirty="0"/>
              <a:t>Bar chart to visualize success rate of each orbit type</a:t>
            </a:r>
          </a:p>
          <a:p>
            <a:pPr>
              <a:buFont typeface="Wingdings" panose="05000000000000000000" pitchFamily="2" charset="2"/>
              <a:buChar char="ü"/>
            </a:pPr>
            <a:r>
              <a:rPr lang="en-US" dirty="0"/>
              <a:t>Line chart to show success yearly trend</a:t>
            </a:r>
          </a:p>
          <a:p>
            <a:pPr lvl="1">
              <a:buFont typeface="Wingdings" panose="05000000000000000000" pitchFamily="2" charset="2"/>
              <a:buChar char="ü"/>
            </a:pP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32A52742-B9BE-79C6-3862-6B8C3D9B3EC0}"/>
              </a:ext>
            </a:extLst>
          </p:cNvPr>
          <p:cNvSpPr txBox="1"/>
          <p:nvPr/>
        </p:nvSpPr>
        <p:spPr>
          <a:xfrm>
            <a:off x="1051795" y="6503983"/>
            <a:ext cx="9205853"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3"/>
              </a:rPr>
              <a:t>https://github.com/Karlos754/IBM-Data-Science/blob/master/jupyter-labs-eda-dataviz.ipynb</a:t>
            </a:r>
            <a:r>
              <a:rPr lang="en-GB" sz="1400"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599" cy="4351338"/>
          </a:xfrm>
          <a:prstGeom prst="rect">
            <a:avLst/>
          </a:prstGeom>
        </p:spPr>
        <p:txBody>
          <a:bodyPr lIns="91440" tIns="45720" rIns="91440" bIns="45720" anchor="t"/>
          <a:lstStyle/>
          <a:p>
            <a:r>
              <a:rPr lang="en-US" sz="2400" dirty="0"/>
              <a:t>SELECT</a:t>
            </a:r>
            <a:r>
              <a:rPr lang="en-US" dirty="0"/>
              <a:t>:</a:t>
            </a:r>
          </a:p>
          <a:p>
            <a:pPr lvl="1">
              <a:buFont typeface="Wingdings" panose="05000000000000000000" pitchFamily="2" charset="2"/>
              <a:buChar char="q"/>
            </a:pPr>
            <a:r>
              <a:rPr lang="en-US" sz="1800" dirty="0"/>
              <a:t>unique launch sites  in the space mission</a:t>
            </a:r>
          </a:p>
          <a:p>
            <a:pPr lvl="1">
              <a:buFont typeface="Wingdings" panose="05000000000000000000" pitchFamily="2" charset="2"/>
              <a:buChar char="q"/>
            </a:pPr>
            <a:r>
              <a:rPr lang="en-US" sz="1800" dirty="0"/>
              <a:t>5 records where launch sites begin with the string 'CCA’</a:t>
            </a:r>
          </a:p>
          <a:p>
            <a:pPr lvl="1">
              <a:buFont typeface="Wingdings" panose="05000000000000000000" pitchFamily="2" charset="2"/>
              <a:buChar char="q"/>
            </a:pPr>
            <a:r>
              <a:rPr lang="en-US" sz="1800" dirty="0"/>
              <a:t>total payload mass carried by boosters launched by NASA (CRS)</a:t>
            </a:r>
          </a:p>
          <a:p>
            <a:pPr lvl="1">
              <a:buFont typeface="Wingdings" panose="05000000000000000000" pitchFamily="2" charset="2"/>
              <a:buChar char="q"/>
            </a:pPr>
            <a:r>
              <a:rPr lang="en-US" sz="1800" dirty="0"/>
              <a:t>average payload mass carried by booster version F9 v1.1</a:t>
            </a:r>
          </a:p>
          <a:p>
            <a:pPr lvl="1">
              <a:buFont typeface="Wingdings" panose="05000000000000000000" pitchFamily="2" charset="2"/>
              <a:buChar char="q"/>
            </a:pPr>
            <a:r>
              <a:rPr lang="en-US" sz="1800" dirty="0"/>
              <a:t>date when the first successful landing outcome in ground pad was achieved</a:t>
            </a:r>
          </a:p>
          <a:p>
            <a:pPr lvl="1">
              <a:buFont typeface="Wingdings" panose="05000000000000000000" pitchFamily="2" charset="2"/>
              <a:buChar char="q"/>
            </a:pPr>
            <a:r>
              <a:rPr lang="en-US" sz="1800" dirty="0"/>
              <a:t>names of the boosters which have success in drone ship and have payload mass greater than 4000 but less than 6000</a:t>
            </a:r>
          </a:p>
          <a:p>
            <a:pPr lvl="1">
              <a:buFont typeface="Wingdings" panose="05000000000000000000" pitchFamily="2" charset="2"/>
              <a:buChar char="q"/>
            </a:pPr>
            <a:r>
              <a:rPr lang="en-US" sz="1800" dirty="0"/>
              <a:t>total number of successful and failure mission outcomes</a:t>
            </a:r>
          </a:p>
          <a:p>
            <a:pPr lvl="1">
              <a:buFont typeface="Wingdings" panose="05000000000000000000" pitchFamily="2" charset="2"/>
              <a:buChar char="q"/>
            </a:pPr>
            <a:r>
              <a:rPr lang="en-US" sz="1800" dirty="0"/>
              <a:t>names of the booster versions which have carried the maximum payload mass</a:t>
            </a:r>
          </a:p>
          <a:p>
            <a:pPr lvl="1">
              <a:buFont typeface="Wingdings" panose="05000000000000000000" pitchFamily="2" charset="2"/>
              <a:buChar char="q"/>
            </a:pPr>
            <a:r>
              <a:rPr lang="en-US" sz="1800" dirty="0"/>
              <a:t>failed landing outcomes in drone ship, their booster versions, and launch site names for in year 2015</a:t>
            </a:r>
          </a:p>
          <a:p>
            <a:pPr lvl="1">
              <a:buFont typeface="Wingdings" panose="05000000000000000000" pitchFamily="2" charset="2"/>
              <a:buChar char="q"/>
            </a:pPr>
            <a:r>
              <a:rPr lang="en-US" sz="1800" dirty="0"/>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DB0201D-E395-1CCE-4AF1-B0A645C6E88F}"/>
              </a:ext>
            </a:extLst>
          </p:cNvPr>
          <p:cNvSpPr txBox="1"/>
          <p:nvPr/>
        </p:nvSpPr>
        <p:spPr>
          <a:xfrm>
            <a:off x="1051795" y="6503983"/>
            <a:ext cx="9503564"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3"/>
              </a:rPr>
              <a:t>https://github.com/Karlos754/IBM-Data-Science/blob/master/jupyter-labs-eda-sql-coursera.ipynb</a:t>
            </a:r>
            <a:r>
              <a:rPr lang="en-GB" sz="1400"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 and Circle objects added to mark and highlight area of:</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all launch site on the map</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success and 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Line objects to estimate distance from closest: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Coastline</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City</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Railway</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Highway</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78435F32-5627-B8FA-5AEA-620E498AD126}"/>
              </a:ext>
            </a:extLst>
          </p:cNvPr>
          <p:cNvSpPr txBox="1"/>
          <p:nvPr/>
        </p:nvSpPr>
        <p:spPr>
          <a:xfrm>
            <a:off x="1051795" y="6503983"/>
            <a:ext cx="9804159"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3"/>
              </a:rPr>
              <a:t>https://github.com/Karlos754/IBM-Data-Science/blob/master/lab_jupyter_launch_site_location.ipynb</a:t>
            </a:r>
            <a:r>
              <a:rPr lang="en-GB" sz="1400" dirty="0"/>
              <a:t> </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created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contains: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with dropdown menu to select Launch site. If specific Launch Site is not selected then % of Total launches per site is showed. When Launch Site is selected then Successful launch rate is showed on graph.</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point chart with Range Slider to filter Payload Mass. Graph shows relationship between Payload Mass and Launch success rate.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18B16E1A-C187-52A1-D7E6-D23A73B3AB18}"/>
              </a:ext>
            </a:extLst>
          </p:cNvPr>
          <p:cNvSpPr txBox="1"/>
          <p:nvPr/>
        </p:nvSpPr>
        <p:spPr>
          <a:xfrm>
            <a:off x="1051795" y="6503983"/>
            <a:ext cx="8421664"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3"/>
              </a:rPr>
              <a:t>https://github.com/Karlos754/IBM-Data-Science/blob/master/spacex_dash_app.py</a:t>
            </a:r>
            <a:r>
              <a:rPr lang="en-GB" sz="1400" dirty="0"/>
              <a:t>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1A4A5B68-5365-DCD7-AF9D-8E58A9659F0F}"/>
              </a:ext>
            </a:extLst>
          </p:cNvPr>
          <p:cNvSpPr txBox="1"/>
          <p:nvPr/>
        </p:nvSpPr>
        <p:spPr>
          <a:xfrm>
            <a:off x="1051795" y="6503983"/>
            <a:ext cx="9084923"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3"/>
              </a:rPr>
              <a:t>https://github.com/Karlos754/.../SpaceX_Machine%20Learning%20Prediction_Part_5.ipynb </a:t>
            </a:r>
            <a:endParaRPr lang="en-GB" sz="1400" dirty="0"/>
          </a:p>
        </p:txBody>
      </p:sp>
      <p:graphicFrame>
        <p:nvGraphicFramePr>
          <p:cNvPr id="6" name="Diagram 5">
            <a:extLst>
              <a:ext uri="{FF2B5EF4-FFF2-40B4-BE49-F238E27FC236}">
                <a16:creationId xmlns:a16="http://schemas.microsoft.com/office/drawing/2014/main" id="{29F8A345-5D26-9344-150D-8FF1A88889A7}"/>
              </a:ext>
            </a:extLst>
          </p:cNvPr>
          <p:cNvGraphicFramePr/>
          <p:nvPr>
            <p:extLst>
              <p:ext uri="{D42A27DB-BD31-4B8C-83A1-F6EECF244321}">
                <p14:modId xmlns:p14="http://schemas.microsoft.com/office/powerpoint/2010/main" val="1892435585"/>
              </p:ext>
            </p:extLst>
          </p:nvPr>
        </p:nvGraphicFramePr>
        <p:xfrm>
          <a:off x="770010" y="2726632"/>
          <a:ext cx="10515599" cy="32221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47CB122E-B01F-4A1B-0FA0-E7DE43AF74D5}"/>
              </a:ext>
            </a:extLst>
          </p:cNvPr>
          <p:cNvSpPr txBox="1"/>
          <p:nvPr/>
        </p:nvSpPr>
        <p:spPr>
          <a:xfrm>
            <a:off x="899886" y="1567543"/>
            <a:ext cx="8042779" cy="1200329"/>
          </a:xfrm>
          <a:prstGeom prst="rect">
            <a:avLst/>
          </a:prstGeom>
          <a:noFill/>
        </p:spPr>
        <p:txBody>
          <a:bodyPr wrap="none" rtlCol="0">
            <a:spAutoFit/>
          </a:bodyPr>
          <a:lstStyle/>
          <a:p>
            <a:r>
              <a:rPr lang="en-GB" dirty="0"/>
              <a:t>5 classification algorithms were used to predict landing result of Falcon 9:</a:t>
            </a:r>
          </a:p>
          <a:p>
            <a:r>
              <a:rPr lang="en-GB" dirty="0"/>
              <a:t>Logistic Regression, Supported Vector Machine, Decision Tree, K-Nearest </a:t>
            </a:r>
            <a:r>
              <a:rPr lang="en-GB" dirty="0" err="1"/>
              <a:t>Neighbors</a:t>
            </a:r>
            <a:r>
              <a:rPr lang="en-GB" dirty="0"/>
              <a:t>.</a:t>
            </a:r>
          </a:p>
          <a:p>
            <a:r>
              <a:rPr lang="en-GB" dirty="0"/>
              <a:t>Accuracy has been chosen as evaluation metric. </a:t>
            </a:r>
          </a:p>
          <a:p>
            <a:r>
              <a:rPr lang="en-GB" dirty="0"/>
              <a:t>Following steps was applied to prepare classification model:</a:t>
            </a:r>
            <a:endParaRPr lang="pl-PL"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1273A28-C265-AB30-84C2-ED35FC41D11A}"/>
              </a:ext>
            </a:extLst>
          </p:cNvPr>
          <p:cNvSpPr>
            <a:spLocks noGrp="1"/>
          </p:cNvSpPr>
          <p:nvPr>
            <p:ph type="body" sz="half" idx="2"/>
          </p:nvPr>
        </p:nvSpPr>
        <p:spPr>
          <a:xfrm>
            <a:off x="838200" y="4137282"/>
            <a:ext cx="10515600" cy="1331343"/>
          </a:xfrm>
        </p:spPr>
        <p:txBody>
          <a:bodyPr/>
          <a:lstStyle/>
          <a:p>
            <a:pPr algn="just"/>
            <a:r>
              <a:rPr lang="en-US" sz="2400" dirty="0"/>
              <a:t>CCAFS SLC-40 is most likely Launch Site to use. However after about 23 flights they change it mainly to KSC LC-39A for like 20 flights and then they resume flights from CCAFS SLC-40 with higher landing success rate</a:t>
            </a:r>
            <a:endParaRPr lang="pl-PL" sz="24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7936B0D6-642F-F34B-10B5-B6160FC76898}"/>
              </a:ext>
            </a:extLst>
          </p:cNvPr>
          <p:cNvPicPr>
            <a:picLocks noChangeAspect="1"/>
          </p:cNvPicPr>
          <p:nvPr/>
        </p:nvPicPr>
        <p:blipFill>
          <a:blip r:embed="rId3"/>
          <a:stretch>
            <a:fillRect/>
          </a:stretch>
        </p:blipFill>
        <p:spPr>
          <a:xfrm>
            <a:off x="720000" y="1512000"/>
            <a:ext cx="10800000" cy="20683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4165601"/>
            <a:ext cx="10687961" cy="1941272"/>
          </a:xfrm>
          <a:prstGeom prst="rect">
            <a:avLst/>
          </a:prstGeom>
        </p:spPr>
        <p:txBody>
          <a:bodyPr>
            <a:normAutofit/>
          </a:bodyPr>
          <a:lstStyle/>
          <a:p>
            <a:pPr marL="0" indent="0" algn="just">
              <a:buNone/>
            </a:pPr>
            <a:r>
              <a:rPr lang="en-US" sz="2000" dirty="0"/>
              <a:t>CCAFS SLC-40 Launch Site is very successful for heavy payload mass (&gt; 13k kg)</a:t>
            </a:r>
          </a:p>
          <a:p>
            <a:pPr marL="0" indent="0" algn="just">
              <a:buNone/>
            </a:pPr>
            <a:r>
              <a:rPr lang="pl-PL" sz="2000" dirty="0"/>
              <a:t>VAFB SLC-4E</a:t>
            </a:r>
            <a:r>
              <a:rPr lang="en-GB" sz="2000" dirty="0"/>
              <a:t> has no launches for heavy payloads</a:t>
            </a:r>
          </a:p>
          <a:p>
            <a:pPr marL="0" indent="0" algn="just">
              <a:buNone/>
            </a:pPr>
            <a:r>
              <a:rPr lang="pl-PL" sz="2000" dirty="0"/>
              <a:t>KSC LC-39A</a:t>
            </a:r>
            <a:r>
              <a:rPr lang="en-GB" sz="2000" dirty="0"/>
              <a:t> is successful for light payloads (&lt; 5 800 kg)</a:t>
            </a:r>
            <a:endParaRPr lang="pl-PL" sz="2000"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6A53B33-94ED-8EC1-EC16-B0371953D8E3}"/>
              </a:ext>
            </a:extLst>
          </p:cNvPr>
          <p:cNvPicPr>
            <a:picLocks noChangeAspect="1"/>
          </p:cNvPicPr>
          <p:nvPr/>
        </p:nvPicPr>
        <p:blipFill>
          <a:blip r:embed="rId3"/>
          <a:stretch>
            <a:fillRect/>
          </a:stretch>
        </p:blipFill>
        <p:spPr>
          <a:xfrm>
            <a:off x="720000" y="1512000"/>
            <a:ext cx="10687962" cy="20703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07071"/>
            <a:ext cx="10687961" cy="1118502"/>
          </a:xfrm>
          <a:prstGeom prst="rect">
            <a:avLst/>
          </a:prstGeom>
        </p:spPr>
        <p:txBody>
          <a:bodyPr>
            <a:normAutofit lnSpcReduction="10000"/>
          </a:bodyPr>
          <a:lstStyle/>
          <a:p>
            <a:pPr marL="0" indent="0">
              <a:lnSpc>
                <a:spcPct val="100000"/>
              </a:lnSpc>
              <a:spcBef>
                <a:spcPts val="1400"/>
              </a:spcBef>
              <a:buNone/>
            </a:pPr>
            <a:r>
              <a:rPr lang="en-GB" sz="2000" dirty="0"/>
              <a:t>Launches success rate for GTO and ISS orbits is below average however this destination was mostly used.</a:t>
            </a:r>
          </a:p>
          <a:p>
            <a:pPr marL="0" indent="0">
              <a:lnSpc>
                <a:spcPct val="100000"/>
              </a:lnSpc>
              <a:spcBef>
                <a:spcPts val="1400"/>
              </a:spcBef>
              <a:buNone/>
            </a:pPr>
            <a:r>
              <a:rPr lang="en-GB" sz="2000" dirty="0"/>
              <a:t>Some Orbits have high success rate but there was just a few launches on this orbits.</a:t>
            </a:r>
          </a:p>
          <a:p>
            <a:pPr marL="0" indent="0">
              <a:lnSpc>
                <a:spcPct val="100000"/>
              </a:lnSpc>
              <a:spcBef>
                <a:spcPts val="1400"/>
              </a:spcBef>
              <a:buNone/>
            </a:pPr>
            <a:endParaRPr lang="en-GB" sz="20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10CEA5B-0F9E-FDAE-B5CE-9DCDF1E0F186}"/>
              </a:ext>
            </a:extLst>
          </p:cNvPr>
          <p:cNvPicPr>
            <a:picLocks noChangeAspect="1"/>
          </p:cNvPicPr>
          <p:nvPr/>
        </p:nvPicPr>
        <p:blipFill>
          <a:blip r:embed="rId3"/>
          <a:stretch>
            <a:fillRect/>
          </a:stretch>
        </p:blipFill>
        <p:spPr>
          <a:xfrm>
            <a:off x="734029" y="1233806"/>
            <a:ext cx="4893205" cy="3752302"/>
          </a:xfrm>
          <a:prstGeom prst="rect">
            <a:avLst/>
          </a:prstGeom>
        </p:spPr>
      </p:pic>
      <p:pic>
        <p:nvPicPr>
          <p:cNvPr id="8" name="Picture 7">
            <a:extLst>
              <a:ext uri="{FF2B5EF4-FFF2-40B4-BE49-F238E27FC236}">
                <a16:creationId xmlns:a16="http://schemas.microsoft.com/office/drawing/2014/main" id="{016BA8D0-2BFC-91E7-336C-2211DBF22167}"/>
              </a:ext>
            </a:extLst>
          </p:cNvPr>
          <p:cNvPicPr>
            <a:picLocks noChangeAspect="1"/>
          </p:cNvPicPr>
          <p:nvPr/>
        </p:nvPicPr>
        <p:blipFill>
          <a:blip r:embed="rId4"/>
          <a:stretch>
            <a:fillRect/>
          </a:stretch>
        </p:blipFill>
        <p:spPr>
          <a:xfrm>
            <a:off x="5627234" y="1247820"/>
            <a:ext cx="6200548" cy="31500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4003511"/>
            <a:ext cx="10515599" cy="1498030"/>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Calibri" panose="020F0502020204030204" pitchFamily="34" charset="0"/>
                <a:cs typeface="Calibri" panose="020F0502020204030204" pitchFamily="34" charset="0"/>
              </a:rPr>
              <a:t>LEO Orbit has successful flights just after 3 launches on this Orbit</a:t>
            </a:r>
          </a:p>
          <a:p>
            <a:pPr>
              <a:lnSpc>
                <a:spcPct val="100000"/>
              </a:lnSpc>
              <a:spcBef>
                <a:spcPts val="1400"/>
              </a:spcBef>
            </a:pPr>
            <a:r>
              <a:rPr lang="en-GB" sz="2000" dirty="0">
                <a:solidFill>
                  <a:schemeClr val="accent3">
                    <a:lumMod val="25000"/>
                  </a:schemeClr>
                </a:solidFill>
                <a:latin typeface="Calibri" panose="020F0502020204030204" pitchFamily="34" charset="0"/>
                <a:cs typeface="Calibri" panose="020F0502020204030204" pitchFamily="34" charset="0"/>
              </a:rPr>
              <a:t>VLEO Orbit is mostly chosen after 70</a:t>
            </a:r>
            <a:r>
              <a:rPr lang="en-GB" sz="2000" baseline="30000" dirty="0">
                <a:solidFill>
                  <a:schemeClr val="accent3">
                    <a:lumMod val="25000"/>
                  </a:schemeClr>
                </a:solidFill>
                <a:latin typeface="Calibri" panose="020F0502020204030204" pitchFamily="34" charset="0"/>
                <a:cs typeface="Calibri" panose="020F0502020204030204" pitchFamily="34" charset="0"/>
              </a:rPr>
              <a:t>th</a:t>
            </a:r>
            <a:r>
              <a:rPr lang="en-GB" sz="2000" dirty="0">
                <a:solidFill>
                  <a:schemeClr val="accent3">
                    <a:lumMod val="25000"/>
                  </a:schemeClr>
                </a:solidFill>
                <a:latin typeface="Calibri" panose="020F0502020204030204" pitchFamily="34" charset="0"/>
                <a:cs typeface="Calibri" panose="020F0502020204030204" pitchFamily="34" charset="0"/>
              </a:rPr>
              <a:t> flight</a:t>
            </a:r>
            <a:endParaRPr lang="en-US" sz="2000" dirty="0">
              <a:solidFill>
                <a:schemeClr val="accent3">
                  <a:lumMod val="25000"/>
                </a:schemeClr>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A7ADF09-8DB8-832C-CB61-F8A59457EB47}"/>
              </a:ext>
            </a:extLst>
          </p:cNvPr>
          <p:cNvPicPr>
            <a:picLocks noChangeAspect="1"/>
          </p:cNvPicPr>
          <p:nvPr/>
        </p:nvPicPr>
        <p:blipFill>
          <a:blip r:embed="rId3"/>
          <a:stretch>
            <a:fillRect/>
          </a:stretch>
        </p:blipFill>
        <p:spPr>
          <a:xfrm>
            <a:off x="720000" y="1512000"/>
            <a:ext cx="10800000" cy="206721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07542"/>
            <a:ext cx="10515600" cy="1761445"/>
          </a:xfrm>
          <a:prstGeom prst="rect">
            <a:avLst/>
          </a:prstGeom>
        </p:spPr>
        <p:txBody>
          <a:bodyPr>
            <a:normAutofit/>
          </a:bodyPr>
          <a:lstStyle/>
          <a:p>
            <a:pPr>
              <a:lnSpc>
                <a:spcPct val="100000"/>
              </a:lnSpc>
              <a:spcBef>
                <a:spcPts val="1400"/>
              </a:spcBef>
            </a:pPr>
            <a:r>
              <a:rPr lang="en-US" sz="2000" dirty="0">
                <a:solidFill>
                  <a:schemeClr val="accent3">
                    <a:lumMod val="25000"/>
                  </a:schemeClr>
                </a:solidFill>
              </a:rPr>
              <a:t>With heavy payloads the successful landing or positive landing rate are more for </a:t>
            </a:r>
            <a:r>
              <a:rPr lang="en-US" sz="2000" dirty="0" err="1">
                <a:solidFill>
                  <a:schemeClr val="accent3">
                    <a:lumMod val="25000"/>
                  </a:schemeClr>
                </a:solidFill>
              </a:rPr>
              <a:t>Polar,LEO</a:t>
            </a:r>
            <a:r>
              <a:rPr lang="en-US" sz="2000" dirty="0">
                <a:solidFill>
                  <a:schemeClr val="accent3">
                    <a:lumMod val="25000"/>
                  </a:schemeClr>
                </a:solidFill>
              </a:rPr>
              <a:t> and ISS.</a:t>
            </a:r>
          </a:p>
          <a:p>
            <a:pPr>
              <a:lnSpc>
                <a:spcPct val="100000"/>
              </a:lnSpc>
              <a:spcBef>
                <a:spcPts val="1400"/>
              </a:spcBef>
            </a:pPr>
            <a:r>
              <a:rPr lang="en-US" sz="2000" dirty="0">
                <a:solidFill>
                  <a:schemeClr val="accent3">
                    <a:lumMod val="25000"/>
                  </a:schemeClr>
                </a:solidFill>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343010A-3C07-C356-D5C7-7B803F590421}"/>
              </a:ext>
            </a:extLst>
          </p:cNvPr>
          <p:cNvPicPr>
            <a:picLocks noChangeAspect="1"/>
          </p:cNvPicPr>
          <p:nvPr/>
        </p:nvPicPr>
        <p:blipFill>
          <a:blip r:embed="rId3"/>
          <a:stretch>
            <a:fillRect/>
          </a:stretch>
        </p:blipFill>
        <p:spPr>
          <a:xfrm>
            <a:off x="720000" y="1512000"/>
            <a:ext cx="10800000" cy="20672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1714"/>
            <a:ext cx="4585760" cy="4139631"/>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Successful flights started in 2013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Between 2015 and 2017 was significant increase of successful flights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Little decrease was in 2018 but since then its increasing again</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7F776D3-47E4-1D37-9FF9-D96464F46C48}"/>
              </a:ext>
            </a:extLst>
          </p:cNvPr>
          <p:cNvPicPr>
            <a:picLocks noChangeAspect="1"/>
          </p:cNvPicPr>
          <p:nvPr/>
        </p:nvPicPr>
        <p:blipFill>
          <a:blip r:embed="rId3"/>
          <a:stretch>
            <a:fillRect/>
          </a:stretch>
        </p:blipFill>
        <p:spPr>
          <a:xfrm>
            <a:off x="5770635" y="1604736"/>
            <a:ext cx="5361821" cy="38616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06E4FA9-2469-6FF0-002A-4AC404053CA0}"/>
              </a:ext>
            </a:extLst>
          </p:cNvPr>
          <p:cNvPicPr>
            <a:picLocks noChangeAspect="1"/>
          </p:cNvPicPr>
          <p:nvPr/>
        </p:nvPicPr>
        <p:blipFill>
          <a:blip r:embed="rId3"/>
          <a:stretch>
            <a:fillRect/>
          </a:stretch>
        </p:blipFill>
        <p:spPr>
          <a:xfrm>
            <a:off x="1452169" y="1542787"/>
            <a:ext cx="6574231" cy="4405068"/>
          </a:xfrm>
          <a:prstGeom prst="rect">
            <a:avLst/>
          </a:prstGeom>
        </p:spPr>
      </p:pic>
      <p:sp>
        <p:nvSpPr>
          <p:cNvPr id="7" name="TextBox 6">
            <a:extLst>
              <a:ext uri="{FF2B5EF4-FFF2-40B4-BE49-F238E27FC236}">
                <a16:creationId xmlns:a16="http://schemas.microsoft.com/office/drawing/2014/main" id="{C1EC0322-E527-832B-2A69-DF9B930D5FF0}"/>
              </a:ext>
            </a:extLst>
          </p:cNvPr>
          <p:cNvSpPr txBox="1"/>
          <p:nvPr/>
        </p:nvSpPr>
        <p:spPr>
          <a:xfrm>
            <a:off x="8461829" y="1799771"/>
            <a:ext cx="2823782" cy="923330"/>
          </a:xfrm>
          <a:prstGeom prst="rect">
            <a:avLst/>
          </a:prstGeom>
          <a:noFill/>
        </p:spPr>
        <p:txBody>
          <a:bodyPr wrap="square" rtlCol="0">
            <a:spAutoFit/>
          </a:bodyPr>
          <a:lstStyle/>
          <a:p>
            <a:r>
              <a:rPr lang="en-GB" dirty="0"/>
              <a:t>`distinct` statement was used to select unique </a:t>
            </a:r>
            <a:r>
              <a:rPr lang="en-GB" dirty="0" err="1"/>
              <a:t>launch_site</a:t>
            </a:r>
            <a:r>
              <a:rPr lang="en-GB" dirty="0"/>
              <a:t> names </a:t>
            </a:r>
            <a:endParaRPr lang="pl-PL"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B07567C-275C-A4AD-3854-3CB7BA644AE6}"/>
              </a:ext>
            </a:extLst>
          </p:cNvPr>
          <p:cNvPicPr>
            <a:picLocks noChangeAspect="1"/>
          </p:cNvPicPr>
          <p:nvPr/>
        </p:nvPicPr>
        <p:blipFill>
          <a:blip r:embed="rId3"/>
          <a:stretch>
            <a:fillRect/>
          </a:stretch>
        </p:blipFill>
        <p:spPr>
          <a:xfrm>
            <a:off x="896538" y="1454589"/>
            <a:ext cx="4473748" cy="5240464"/>
          </a:xfrm>
          <a:prstGeom prst="rect">
            <a:avLst/>
          </a:prstGeom>
        </p:spPr>
      </p:pic>
      <p:sp>
        <p:nvSpPr>
          <p:cNvPr id="7" name="TextBox 6">
            <a:extLst>
              <a:ext uri="{FF2B5EF4-FFF2-40B4-BE49-F238E27FC236}">
                <a16:creationId xmlns:a16="http://schemas.microsoft.com/office/drawing/2014/main" id="{F24BD1D5-E709-D50C-4408-4BAE45EA5AF6}"/>
              </a:ext>
            </a:extLst>
          </p:cNvPr>
          <p:cNvSpPr txBox="1"/>
          <p:nvPr/>
        </p:nvSpPr>
        <p:spPr>
          <a:xfrm>
            <a:off x="5805714" y="1454589"/>
            <a:ext cx="5065485" cy="1754326"/>
          </a:xfrm>
          <a:prstGeom prst="rect">
            <a:avLst/>
          </a:prstGeom>
          <a:noFill/>
        </p:spPr>
        <p:txBody>
          <a:bodyPr wrap="square" rtlCol="0">
            <a:spAutoFit/>
          </a:bodyPr>
          <a:lstStyle/>
          <a:p>
            <a:r>
              <a:rPr lang="en-GB" dirty="0"/>
              <a:t>To select records `where` clause was used with `like` statement to select only this records where </a:t>
            </a:r>
            <a:r>
              <a:rPr lang="en-GB" dirty="0" err="1"/>
              <a:t>launch_site</a:t>
            </a:r>
            <a:r>
              <a:rPr lang="en-GB" dirty="0"/>
              <a:t> name begins with CCA. `%` in like statement string is a wildcard and it means that there can be some text after this phrase.</a:t>
            </a:r>
          </a:p>
          <a:p>
            <a:r>
              <a:rPr lang="en-GB" dirty="0"/>
              <a:t>`limit 5` statement was used to select only 5 records</a:t>
            </a:r>
            <a:endParaRPr lang="pl-PL"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006281D-E492-EB3B-7BA0-3F9789288078}"/>
              </a:ext>
            </a:extLst>
          </p:cNvPr>
          <p:cNvPicPr>
            <a:picLocks noChangeAspect="1"/>
          </p:cNvPicPr>
          <p:nvPr/>
        </p:nvPicPr>
        <p:blipFill>
          <a:blip r:embed="rId3"/>
          <a:stretch>
            <a:fillRect/>
          </a:stretch>
        </p:blipFill>
        <p:spPr>
          <a:xfrm>
            <a:off x="770011" y="1616749"/>
            <a:ext cx="5439534" cy="3334215"/>
          </a:xfrm>
          <a:prstGeom prst="rect">
            <a:avLst/>
          </a:prstGeom>
        </p:spPr>
      </p:pic>
      <p:sp>
        <p:nvSpPr>
          <p:cNvPr id="7" name="TextBox 6">
            <a:extLst>
              <a:ext uri="{FF2B5EF4-FFF2-40B4-BE49-F238E27FC236}">
                <a16:creationId xmlns:a16="http://schemas.microsoft.com/office/drawing/2014/main" id="{A6245640-3AE7-0604-64CD-132304309AA6}"/>
              </a:ext>
            </a:extLst>
          </p:cNvPr>
          <p:cNvSpPr txBox="1"/>
          <p:nvPr/>
        </p:nvSpPr>
        <p:spPr>
          <a:xfrm>
            <a:off x="7082971" y="1727200"/>
            <a:ext cx="2975429" cy="1200329"/>
          </a:xfrm>
          <a:prstGeom prst="rect">
            <a:avLst/>
          </a:prstGeom>
          <a:noFill/>
        </p:spPr>
        <p:txBody>
          <a:bodyPr wrap="square" rtlCol="0">
            <a:spAutoFit/>
          </a:bodyPr>
          <a:lstStyle/>
          <a:p>
            <a:r>
              <a:rPr lang="en-GB" dirty="0"/>
              <a:t>To display total payload mass for ‘NASA (CRS)’ customer can use sum() function and where clause</a:t>
            </a:r>
            <a:endParaRPr lang="pl-PL"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CED755B-0F4D-6FA6-A916-70C0FDAB250C}"/>
              </a:ext>
            </a:extLst>
          </p:cNvPr>
          <p:cNvPicPr>
            <a:picLocks noChangeAspect="1"/>
          </p:cNvPicPr>
          <p:nvPr/>
        </p:nvPicPr>
        <p:blipFill>
          <a:blip r:embed="rId3"/>
          <a:stretch>
            <a:fillRect/>
          </a:stretch>
        </p:blipFill>
        <p:spPr>
          <a:xfrm>
            <a:off x="770011" y="1592484"/>
            <a:ext cx="7038146" cy="4213230"/>
          </a:xfrm>
          <a:prstGeom prst="rect">
            <a:avLst/>
          </a:prstGeom>
        </p:spPr>
      </p:pic>
      <p:sp>
        <p:nvSpPr>
          <p:cNvPr id="7" name="TextBox 6">
            <a:extLst>
              <a:ext uri="{FF2B5EF4-FFF2-40B4-BE49-F238E27FC236}">
                <a16:creationId xmlns:a16="http://schemas.microsoft.com/office/drawing/2014/main" id="{BA345840-4F7E-C8EB-2619-28CD6CF721D8}"/>
              </a:ext>
            </a:extLst>
          </p:cNvPr>
          <p:cNvSpPr txBox="1"/>
          <p:nvPr/>
        </p:nvSpPr>
        <p:spPr>
          <a:xfrm>
            <a:off x="8447314" y="1592484"/>
            <a:ext cx="3010658" cy="1200329"/>
          </a:xfrm>
          <a:prstGeom prst="rect">
            <a:avLst/>
          </a:prstGeom>
          <a:noFill/>
        </p:spPr>
        <p:txBody>
          <a:bodyPr wrap="square" rtlCol="0">
            <a:spAutoFit/>
          </a:bodyPr>
          <a:lstStyle/>
          <a:p>
            <a:r>
              <a:rPr lang="en-GB" dirty="0"/>
              <a:t>To select average payload mass we can use </a:t>
            </a:r>
            <a:r>
              <a:rPr lang="en-GB" dirty="0" err="1"/>
              <a:t>avg</a:t>
            </a:r>
            <a:r>
              <a:rPr lang="en-GB" dirty="0"/>
              <a:t> function with `where` clause to filter only ‘F9 v1.1’ booster</a:t>
            </a:r>
            <a:endParaRPr lang="pl-PL"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99D111D-E113-003B-66F5-37084E150203}"/>
              </a:ext>
            </a:extLst>
          </p:cNvPr>
          <p:cNvPicPr>
            <a:picLocks noChangeAspect="1"/>
          </p:cNvPicPr>
          <p:nvPr/>
        </p:nvPicPr>
        <p:blipFill>
          <a:blip r:embed="rId3"/>
          <a:stretch>
            <a:fillRect/>
          </a:stretch>
        </p:blipFill>
        <p:spPr>
          <a:xfrm>
            <a:off x="770011" y="1504682"/>
            <a:ext cx="6535150" cy="4520892"/>
          </a:xfrm>
          <a:prstGeom prst="rect">
            <a:avLst/>
          </a:prstGeom>
        </p:spPr>
      </p:pic>
      <p:sp>
        <p:nvSpPr>
          <p:cNvPr id="7" name="TextBox 6">
            <a:extLst>
              <a:ext uri="{FF2B5EF4-FFF2-40B4-BE49-F238E27FC236}">
                <a16:creationId xmlns:a16="http://schemas.microsoft.com/office/drawing/2014/main" id="{DD3F6043-97BC-3FCD-47FE-D52D4A7EB1FD}"/>
              </a:ext>
            </a:extLst>
          </p:cNvPr>
          <p:cNvSpPr txBox="1"/>
          <p:nvPr/>
        </p:nvSpPr>
        <p:spPr>
          <a:xfrm>
            <a:off x="7503886" y="1504682"/>
            <a:ext cx="3781725" cy="1200329"/>
          </a:xfrm>
          <a:prstGeom prst="rect">
            <a:avLst/>
          </a:prstGeom>
          <a:noFill/>
        </p:spPr>
        <p:txBody>
          <a:bodyPr wrap="square" rtlCol="0">
            <a:spAutoFit/>
          </a:bodyPr>
          <a:lstStyle/>
          <a:p>
            <a:r>
              <a:rPr lang="en-GB" dirty="0"/>
              <a:t>To display first date for successful ground pad landing we can use min() function and `where` clause to filter data</a:t>
            </a:r>
            <a:endParaRPr lang="pl-PL"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F61E5CC-D632-3EB9-077E-FD96518FECB8}"/>
              </a:ext>
            </a:extLst>
          </p:cNvPr>
          <p:cNvPicPr>
            <a:picLocks noChangeAspect="1"/>
          </p:cNvPicPr>
          <p:nvPr/>
        </p:nvPicPr>
        <p:blipFill>
          <a:blip r:embed="rId3"/>
          <a:stretch>
            <a:fillRect/>
          </a:stretch>
        </p:blipFill>
        <p:spPr>
          <a:xfrm>
            <a:off x="770010" y="1489900"/>
            <a:ext cx="5819475" cy="4633657"/>
          </a:xfrm>
          <a:prstGeom prst="rect">
            <a:avLst/>
          </a:prstGeom>
        </p:spPr>
      </p:pic>
      <p:sp>
        <p:nvSpPr>
          <p:cNvPr id="6" name="TextBox 5">
            <a:extLst>
              <a:ext uri="{FF2B5EF4-FFF2-40B4-BE49-F238E27FC236}">
                <a16:creationId xmlns:a16="http://schemas.microsoft.com/office/drawing/2014/main" id="{2F635C8A-5C36-F719-F592-FA0263451A4A}"/>
              </a:ext>
            </a:extLst>
          </p:cNvPr>
          <p:cNvSpPr txBox="1"/>
          <p:nvPr/>
        </p:nvSpPr>
        <p:spPr>
          <a:xfrm>
            <a:off x="6792686" y="1654629"/>
            <a:ext cx="4492925" cy="923330"/>
          </a:xfrm>
          <a:prstGeom prst="rect">
            <a:avLst/>
          </a:prstGeom>
          <a:noFill/>
        </p:spPr>
        <p:txBody>
          <a:bodyPr wrap="square" rtlCol="0">
            <a:spAutoFit/>
          </a:bodyPr>
          <a:lstStyle/>
          <a:p>
            <a:r>
              <a:rPr lang="en-GB" dirty="0"/>
              <a:t>There are 4 boosters which successfully landed on drone ship with payload mass between 4000 and 6000 kg</a:t>
            </a:r>
            <a:endParaRPr lang="pl-PL"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1422"/>
            <a:ext cx="9912297" cy="492578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Data Visualization and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Analysis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using Classification Models</a:t>
            </a:r>
          </a:p>
          <a:p>
            <a:pPr lvl="1">
              <a:lnSpc>
                <a:spcPct val="100000"/>
              </a:lnSpc>
              <a:spcBef>
                <a:spcPts val="1400"/>
              </a:spcBef>
              <a:buFont typeface="Courier New" panose="02070309020205020404" pitchFamily="49" charset="0"/>
              <a:buChar char="o"/>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860F85D-8DB4-8CC5-D95E-FFFACF2C0894}"/>
              </a:ext>
            </a:extLst>
          </p:cNvPr>
          <p:cNvPicPr>
            <a:picLocks noChangeAspect="1"/>
          </p:cNvPicPr>
          <p:nvPr/>
        </p:nvPicPr>
        <p:blipFill>
          <a:blip r:embed="rId3"/>
          <a:stretch>
            <a:fillRect/>
          </a:stretch>
        </p:blipFill>
        <p:spPr>
          <a:xfrm>
            <a:off x="770011" y="1423707"/>
            <a:ext cx="6481962" cy="4601866"/>
          </a:xfrm>
          <a:prstGeom prst="rect">
            <a:avLst/>
          </a:prstGeom>
        </p:spPr>
      </p:pic>
      <p:sp>
        <p:nvSpPr>
          <p:cNvPr id="7" name="TextBox 6">
            <a:extLst>
              <a:ext uri="{FF2B5EF4-FFF2-40B4-BE49-F238E27FC236}">
                <a16:creationId xmlns:a16="http://schemas.microsoft.com/office/drawing/2014/main" id="{A7A21667-5659-5C84-E2F7-5A7C37E8A18B}"/>
              </a:ext>
            </a:extLst>
          </p:cNvPr>
          <p:cNvSpPr txBox="1"/>
          <p:nvPr/>
        </p:nvSpPr>
        <p:spPr>
          <a:xfrm>
            <a:off x="7402286" y="1538514"/>
            <a:ext cx="3883325" cy="1477328"/>
          </a:xfrm>
          <a:prstGeom prst="rect">
            <a:avLst/>
          </a:prstGeom>
          <a:noFill/>
        </p:spPr>
        <p:txBody>
          <a:bodyPr wrap="square" rtlCol="0">
            <a:spAutoFit/>
          </a:bodyPr>
          <a:lstStyle/>
          <a:p>
            <a:r>
              <a:rPr lang="en-GB" dirty="0"/>
              <a:t>To calculate total number of </a:t>
            </a:r>
            <a:r>
              <a:rPr lang="en-GB" dirty="0" err="1"/>
              <a:t>mission_outcome</a:t>
            </a:r>
            <a:r>
              <a:rPr lang="en-GB" dirty="0"/>
              <a:t> we can use count() function with `group by` clause to indicate for which column we want to count records</a:t>
            </a:r>
            <a:endParaRPr lang="pl-PL"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01C8EB9-71A4-1B1E-F817-62A5318C60C8}"/>
              </a:ext>
            </a:extLst>
          </p:cNvPr>
          <p:cNvPicPr>
            <a:picLocks noChangeAspect="1"/>
          </p:cNvPicPr>
          <p:nvPr/>
        </p:nvPicPr>
        <p:blipFill>
          <a:blip r:embed="rId3"/>
          <a:stretch>
            <a:fillRect/>
          </a:stretch>
        </p:blipFill>
        <p:spPr>
          <a:xfrm>
            <a:off x="770011" y="1376131"/>
            <a:ext cx="5209875" cy="5136350"/>
          </a:xfrm>
          <a:prstGeom prst="rect">
            <a:avLst/>
          </a:prstGeom>
        </p:spPr>
      </p:pic>
      <p:sp>
        <p:nvSpPr>
          <p:cNvPr id="7" name="TextBox 6">
            <a:extLst>
              <a:ext uri="{FF2B5EF4-FFF2-40B4-BE49-F238E27FC236}">
                <a16:creationId xmlns:a16="http://schemas.microsoft.com/office/drawing/2014/main" id="{87E9460F-57E8-12C5-356C-DD3DC1BF7EA4}"/>
              </a:ext>
            </a:extLst>
          </p:cNvPr>
          <p:cNvSpPr txBox="1"/>
          <p:nvPr/>
        </p:nvSpPr>
        <p:spPr>
          <a:xfrm>
            <a:off x="6444343" y="1625600"/>
            <a:ext cx="4644571" cy="1754326"/>
          </a:xfrm>
          <a:prstGeom prst="rect">
            <a:avLst/>
          </a:prstGeom>
          <a:noFill/>
        </p:spPr>
        <p:txBody>
          <a:bodyPr wrap="square" rtlCol="0">
            <a:spAutoFit/>
          </a:bodyPr>
          <a:lstStyle/>
          <a:p>
            <a:r>
              <a:rPr lang="en-GB" dirty="0"/>
              <a:t>To select unique </a:t>
            </a:r>
            <a:r>
              <a:rPr lang="en-GB" dirty="0" err="1"/>
              <a:t>booster_versions</a:t>
            </a:r>
            <a:r>
              <a:rPr lang="en-GB" dirty="0"/>
              <a:t> which have carried max payload mass we can use `distinct` statement to remove duplicated names in output and subquery in `where` clause to filter only this records with highest payload mass using max function in subquery.</a:t>
            </a:r>
            <a:endParaRPr lang="pl-PL"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78EE637-9540-0AFE-F3AF-D6EA0D4AF8C9}"/>
              </a:ext>
            </a:extLst>
          </p:cNvPr>
          <p:cNvPicPr>
            <a:picLocks noChangeAspect="1"/>
          </p:cNvPicPr>
          <p:nvPr/>
        </p:nvPicPr>
        <p:blipFill>
          <a:blip r:embed="rId3"/>
          <a:stretch>
            <a:fillRect/>
          </a:stretch>
        </p:blipFill>
        <p:spPr>
          <a:xfrm>
            <a:off x="770011" y="1548198"/>
            <a:ext cx="5687219" cy="4477375"/>
          </a:xfrm>
          <a:prstGeom prst="rect">
            <a:avLst/>
          </a:prstGeom>
        </p:spPr>
      </p:pic>
      <p:sp>
        <p:nvSpPr>
          <p:cNvPr id="7" name="TextBox 6">
            <a:extLst>
              <a:ext uri="{FF2B5EF4-FFF2-40B4-BE49-F238E27FC236}">
                <a16:creationId xmlns:a16="http://schemas.microsoft.com/office/drawing/2014/main" id="{96B52D24-4826-FA7F-46AF-4A22D97DDD23}"/>
              </a:ext>
            </a:extLst>
          </p:cNvPr>
          <p:cNvSpPr txBox="1"/>
          <p:nvPr/>
        </p:nvSpPr>
        <p:spPr>
          <a:xfrm>
            <a:off x="6908800" y="1654629"/>
            <a:ext cx="4151086" cy="923330"/>
          </a:xfrm>
          <a:prstGeom prst="rect">
            <a:avLst/>
          </a:prstGeom>
          <a:noFill/>
        </p:spPr>
        <p:txBody>
          <a:bodyPr wrap="square" rtlCol="0">
            <a:spAutoFit/>
          </a:bodyPr>
          <a:lstStyle/>
          <a:p>
            <a:r>
              <a:rPr lang="en-GB" dirty="0"/>
              <a:t>To select records only for missions in 2015 we can use extract() function in `where` </a:t>
            </a:r>
            <a:r>
              <a:rPr lang="en-GB" dirty="0" err="1"/>
              <a:t>clasue</a:t>
            </a:r>
            <a:endParaRPr lang="pl-PL"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8CA2D5D-AD0A-6DAC-C6CE-0032A8D921A2}"/>
              </a:ext>
            </a:extLst>
          </p:cNvPr>
          <p:cNvPicPr>
            <a:picLocks noChangeAspect="1"/>
          </p:cNvPicPr>
          <p:nvPr/>
        </p:nvPicPr>
        <p:blipFill>
          <a:blip r:embed="rId3"/>
          <a:stretch>
            <a:fillRect/>
          </a:stretch>
        </p:blipFill>
        <p:spPr>
          <a:xfrm>
            <a:off x="770011" y="1418592"/>
            <a:ext cx="5496692" cy="5156379"/>
          </a:xfrm>
          <a:prstGeom prst="rect">
            <a:avLst/>
          </a:prstGeom>
        </p:spPr>
      </p:pic>
      <p:sp>
        <p:nvSpPr>
          <p:cNvPr id="9" name="TextBox 8">
            <a:extLst>
              <a:ext uri="{FF2B5EF4-FFF2-40B4-BE49-F238E27FC236}">
                <a16:creationId xmlns:a16="http://schemas.microsoft.com/office/drawing/2014/main" id="{2E80461A-98F5-390F-C3F0-8E7415D7F83F}"/>
              </a:ext>
            </a:extLst>
          </p:cNvPr>
          <p:cNvSpPr txBox="1"/>
          <p:nvPr/>
        </p:nvSpPr>
        <p:spPr>
          <a:xfrm>
            <a:off x="6676571" y="1654629"/>
            <a:ext cx="4609040" cy="1754326"/>
          </a:xfrm>
          <a:prstGeom prst="rect">
            <a:avLst/>
          </a:prstGeom>
          <a:noFill/>
        </p:spPr>
        <p:txBody>
          <a:bodyPr wrap="square" rtlCol="0">
            <a:spAutoFit/>
          </a:bodyPr>
          <a:lstStyle/>
          <a:p>
            <a:r>
              <a:rPr lang="en-GB" dirty="0"/>
              <a:t>To rank the count of landing outcomes we have to `group by` result by </a:t>
            </a:r>
            <a:r>
              <a:rPr lang="en-GB" dirty="0" err="1"/>
              <a:t>landing_outcome</a:t>
            </a:r>
            <a:r>
              <a:rPr lang="en-GB" dirty="0"/>
              <a:t>, use count() function and sort output using `order by` clause (by 2</a:t>
            </a:r>
            <a:r>
              <a:rPr lang="en-GB" baseline="30000" dirty="0"/>
              <a:t>nd</a:t>
            </a:r>
            <a:r>
              <a:rPr lang="en-GB" dirty="0"/>
              <a:t> output column – </a:t>
            </a:r>
            <a:r>
              <a:rPr lang="en-GB" dirty="0" err="1"/>
              <a:t>landing_count</a:t>
            </a:r>
            <a:r>
              <a:rPr lang="en-GB" dirty="0"/>
              <a:t>) descending (from highest to smallest)</a:t>
            </a:r>
            <a:endParaRPr lang="pl-PL"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Picture 5">
            <a:extLst>
              <a:ext uri="{FF2B5EF4-FFF2-40B4-BE49-F238E27FC236}">
                <a16:creationId xmlns:a16="http://schemas.microsoft.com/office/drawing/2014/main" id="{8944433B-56C1-AB33-D2D8-896832F6911D}"/>
              </a:ext>
            </a:extLst>
          </p:cNvPr>
          <p:cNvPicPr>
            <a:picLocks noChangeAspect="1"/>
          </p:cNvPicPr>
          <p:nvPr/>
        </p:nvPicPr>
        <p:blipFill>
          <a:blip r:embed="rId3"/>
          <a:stretch>
            <a:fillRect/>
          </a:stretch>
        </p:blipFill>
        <p:spPr>
          <a:xfrm>
            <a:off x="905178" y="1382543"/>
            <a:ext cx="8267851" cy="4643030"/>
          </a:xfrm>
          <a:prstGeom prst="rect">
            <a:avLst/>
          </a:prstGeom>
        </p:spPr>
      </p:pic>
      <p:sp>
        <p:nvSpPr>
          <p:cNvPr id="7" name="TextBox 6">
            <a:extLst>
              <a:ext uri="{FF2B5EF4-FFF2-40B4-BE49-F238E27FC236}">
                <a16:creationId xmlns:a16="http://schemas.microsoft.com/office/drawing/2014/main" id="{6EA04A79-91F6-B312-EE8C-2FAD40958F96}"/>
              </a:ext>
            </a:extLst>
          </p:cNvPr>
          <p:cNvSpPr txBox="1"/>
          <p:nvPr/>
        </p:nvSpPr>
        <p:spPr>
          <a:xfrm>
            <a:off x="9318171" y="1524000"/>
            <a:ext cx="2139801" cy="1200329"/>
          </a:xfrm>
          <a:prstGeom prst="rect">
            <a:avLst/>
          </a:prstGeom>
          <a:noFill/>
        </p:spPr>
        <p:txBody>
          <a:bodyPr wrap="square" rtlCol="0">
            <a:spAutoFit/>
          </a:bodyPr>
          <a:lstStyle/>
          <a:p>
            <a:r>
              <a:rPr lang="en-GB" dirty="0"/>
              <a:t>Launch Sites are located in USA (California and Florida)</a:t>
            </a:r>
            <a:endParaRPr lang="pl-PL"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a:t>
            </a:r>
          </a:p>
        </p:txBody>
      </p:sp>
      <p:pic>
        <p:nvPicPr>
          <p:cNvPr id="7" name="Picture 6">
            <a:extLst>
              <a:ext uri="{FF2B5EF4-FFF2-40B4-BE49-F238E27FC236}">
                <a16:creationId xmlns:a16="http://schemas.microsoft.com/office/drawing/2014/main" id="{25084656-35A9-AA48-0206-95F0BB78CA25}"/>
              </a:ext>
            </a:extLst>
          </p:cNvPr>
          <p:cNvPicPr>
            <a:picLocks noChangeAspect="1"/>
          </p:cNvPicPr>
          <p:nvPr/>
        </p:nvPicPr>
        <p:blipFill>
          <a:blip r:embed="rId3"/>
          <a:stretch>
            <a:fillRect/>
          </a:stretch>
        </p:blipFill>
        <p:spPr>
          <a:xfrm>
            <a:off x="770011" y="1375167"/>
            <a:ext cx="3903589" cy="2493482"/>
          </a:xfrm>
          <a:prstGeom prst="rect">
            <a:avLst/>
          </a:prstGeom>
        </p:spPr>
      </p:pic>
      <p:pic>
        <p:nvPicPr>
          <p:cNvPr id="10" name="Picture 9">
            <a:extLst>
              <a:ext uri="{FF2B5EF4-FFF2-40B4-BE49-F238E27FC236}">
                <a16:creationId xmlns:a16="http://schemas.microsoft.com/office/drawing/2014/main" id="{851502D6-920F-BEED-35A4-47FF0ABC4154}"/>
              </a:ext>
            </a:extLst>
          </p:cNvPr>
          <p:cNvPicPr>
            <a:picLocks noChangeAspect="1"/>
          </p:cNvPicPr>
          <p:nvPr/>
        </p:nvPicPr>
        <p:blipFill>
          <a:blip r:embed="rId4"/>
          <a:stretch>
            <a:fillRect/>
          </a:stretch>
        </p:blipFill>
        <p:spPr>
          <a:xfrm>
            <a:off x="6737719" y="1312859"/>
            <a:ext cx="3477250" cy="2618097"/>
          </a:xfrm>
          <a:prstGeom prst="rect">
            <a:avLst/>
          </a:prstGeom>
        </p:spPr>
      </p:pic>
      <p:pic>
        <p:nvPicPr>
          <p:cNvPr id="12" name="Picture 11">
            <a:extLst>
              <a:ext uri="{FF2B5EF4-FFF2-40B4-BE49-F238E27FC236}">
                <a16:creationId xmlns:a16="http://schemas.microsoft.com/office/drawing/2014/main" id="{C68904BC-A045-969B-2832-70341CEE3910}"/>
              </a:ext>
            </a:extLst>
          </p:cNvPr>
          <p:cNvPicPr>
            <a:picLocks noChangeAspect="1"/>
          </p:cNvPicPr>
          <p:nvPr/>
        </p:nvPicPr>
        <p:blipFill>
          <a:blip r:embed="rId5"/>
          <a:stretch>
            <a:fillRect/>
          </a:stretch>
        </p:blipFill>
        <p:spPr>
          <a:xfrm>
            <a:off x="4673600" y="3930956"/>
            <a:ext cx="3590852" cy="2618098"/>
          </a:xfrm>
          <a:prstGeom prst="rect">
            <a:avLst/>
          </a:prstGeom>
        </p:spPr>
      </p:pic>
      <p:pic>
        <p:nvPicPr>
          <p:cNvPr id="14" name="Picture 13">
            <a:extLst>
              <a:ext uri="{FF2B5EF4-FFF2-40B4-BE49-F238E27FC236}">
                <a16:creationId xmlns:a16="http://schemas.microsoft.com/office/drawing/2014/main" id="{18B6FC85-B6CA-FDFB-50E4-88EEAE62BBD7}"/>
              </a:ext>
            </a:extLst>
          </p:cNvPr>
          <p:cNvPicPr>
            <a:picLocks noChangeAspect="1"/>
          </p:cNvPicPr>
          <p:nvPr/>
        </p:nvPicPr>
        <p:blipFill>
          <a:blip r:embed="rId6"/>
          <a:stretch>
            <a:fillRect/>
          </a:stretch>
        </p:blipFill>
        <p:spPr>
          <a:xfrm>
            <a:off x="8264452" y="3930956"/>
            <a:ext cx="3490009" cy="2114346"/>
          </a:xfrm>
          <a:prstGeom prst="rect">
            <a:avLst/>
          </a:prstGeom>
        </p:spPr>
      </p:pic>
      <p:sp>
        <p:nvSpPr>
          <p:cNvPr id="15" name="TextBox 14">
            <a:extLst>
              <a:ext uri="{FF2B5EF4-FFF2-40B4-BE49-F238E27FC236}">
                <a16:creationId xmlns:a16="http://schemas.microsoft.com/office/drawing/2014/main" id="{75639B2A-259C-86F3-5E59-342A3C852716}"/>
              </a:ext>
            </a:extLst>
          </p:cNvPr>
          <p:cNvSpPr txBox="1"/>
          <p:nvPr/>
        </p:nvSpPr>
        <p:spPr>
          <a:xfrm>
            <a:off x="770011" y="4210606"/>
            <a:ext cx="3221418" cy="1200329"/>
          </a:xfrm>
          <a:prstGeom prst="rect">
            <a:avLst/>
          </a:prstGeom>
          <a:noFill/>
        </p:spPr>
        <p:txBody>
          <a:bodyPr wrap="square" rtlCol="0">
            <a:spAutoFit/>
          </a:bodyPr>
          <a:lstStyle/>
          <a:p>
            <a:r>
              <a:rPr lang="en-GB" b="1" dirty="0">
                <a:solidFill>
                  <a:schemeClr val="accent6"/>
                </a:solidFill>
              </a:rPr>
              <a:t>Green markers </a:t>
            </a:r>
            <a:r>
              <a:rPr lang="en-GB" dirty="0"/>
              <a:t>represent successful launches</a:t>
            </a:r>
          </a:p>
          <a:p>
            <a:r>
              <a:rPr lang="en-GB" b="1" dirty="0">
                <a:solidFill>
                  <a:srgbClr val="FF0000"/>
                </a:solidFill>
              </a:rPr>
              <a:t>Red markers </a:t>
            </a:r>
            <a:r>
              <a:rPr lang="en-GB" dirty="0"/>
              <a:t>represent failed launches</a:t>
            </a:r>
            <a:endParaRPr lang="pl-PL"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some landmarks</a:t>
            </a:r>
          </a:p>
        </p:txBody>
      </p:sp>
      <p:sp>
        <p:nvSpPr>
          <p:cNvPr id="6" name="TextBox 5">
            <a:extLst>
              <a:ext uri="{FF2B5EF4-FFF2-40B4-BE49-F238E27FC236}">
                <a16:creationId xmlns:a16="http://schemas.microsoft.com/office/drawing/2014/main" id="{9F6EB8B1-6F89-1E9E-E215-BE84CD931A25}"/>
              </a:ext>
            </a:extLst>
          </p:cNvPr>
          <p:cNvSpPr txBox="1"/>
          <p:nvPr/>
        </p:nvSpPr>
        <p:spPr>
          <a:xfrm>
            <a:off x="4862361" y="1334717"/>
            <a:ext cx="6908725" cy="646331"/>
          </a:xfrm>
          <a:prstGeom prst="rect">
            <a:avLst/>
          </a:prstGeom>
          <a:noFill/>
        </p:spPr>
        <p:txBody>
          <a:bodyPr wrap="square" rtlCol="0">
            <a:spAutoFit/>
          </a:bodyPr>
          <a:lstStyle/>
          <a:p>
            <a:r>
              <a:rPr lang="en-GB" dirty="0"/>
              <a:t>Launch Site in Florida are located near coastline (~0.86km) and railway (~1.28km) but far from city (nearest Orland is ~78km away)</a:t>
            </a:r>
            <a:endParaRPr lang="pl-PL" dirty="0"/>
          </a:p>
        </p:txBody>
      </p:sp>
      <p:pic>
        <p:nvPicPr>
          <p:cNvPr id="9" name="Picture 8">
            <a:extLst>
              <a:ext uri="{FF2B5EF4-FFF2-40B4-BE49-F238E27FC236}">
                <a16:creationId xmlns:a16="http://schemas.microsoft.com/office/drawing/2014/main" id="{9B7616CE-B94B-D04A-85E6-97DEDB2988F1}"/>
              </a:ext>
            </a:extLst>
          </p:cNvPr>
          <p:cNvPicPr>
            <a:picLocks noChangeAspect="1"/>
          </p:cNvPicPr>
          <p:nvPr/>
        </p:nvPicPr>
        <p:blipFill>
          <a:blip r:embed="rId3"/>
          <a:stretch>
            <a:fillRect/>
          </a:stretch>
        </p:blipFill>
        <p:spPr>
          <a:xfrm>
            <a:off x="734028" y="1800032"/>
            <a:ext cx="3932618" cy="4426360"/>
          </a:xfrm>
          <a:prstGeom prst="rect">
            <a:avLst/>
          </a:prstGeom>
        </p:spPr>
      </p:pic>
      <p:pic>
        <p:nvPicPr>
          <p:cNvPr id="11" name="Picture 10">
            <a:extLst>
              <a:ext uri="{FF2B5EF4-FFF2-40B4-BE49-F238E27FC236}">
                <a16:creationId xmlns:a16="http://schemas.microsoft.com/office/drawing/2014/main" id="{CF0CD7AC-069D-598E-F247-60FAD2242910}"/>
              </a:ext>
            </a:extLst>
          </p:cNvPr>
          <p:cNvPicPr>
            <a:picLocks noChangeAspect="1"/>
          </p:cNvPicPr>
          <p:nvPr/>
        </p:nvPicPr>
        <p:blipFill>
          <a:blip r:embed="rId4"/>
          <a:stretch>
            <a:fillRect/>
          </a:stretch>
        </p:blipFill>
        <p:spPr>
          <a:xfrm>
            <a:off x="4702629" y="3220460"/>
            <a:ext cx="7245356" cy="201919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68457" y="1391081"/>
            <a:ext cx="4353532" cy="4634494"/>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KSC LC-39A is Site with most total launches (41.7%)</a:t>
            </a:r>
          </a:p>
          <a:p>
            <a:pPr>
              <a:lnSpc>
                <a:spcPct val="100000"/>
              </a:lnSpc>
              <a:spcBef>
                <a:spcPts val="1400"/>
              </a:spcBef>
            </a:pPr>
            <a:r>
              <a:rPr lang="en-US" sz="2000" dirty="0">
                <a:solidFill>
                  <a:schemeClr val="accent3">
                    <a:lumMod val="25000"/>
                  </a:schemeClr>
                </a:solidFill>
                <a:latin typeface="Abadi"/>
              </a:rPr>
              <a:t>CCAFS SLC-40 has the least launches of all Sites (12.5% of total)</a:t>
            </a:r>
            <a:endParaRPr lang="en-US" sz="24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rate for all Sites</a:t>
            </a:r>
          </a:p>
        </p:txBody>
      </p:sp>
      <p:pic>
        <p:nvPicPr>
          <p:cNvPr id="4" name="Picture 3">
            <a:extLst>
              <a:ext uri="{FF2B5EF4-FFF2-40B4-BE49-F238E27FC236}">
                <a16:creationId xmlns:a16="http://schemas.microsoft.com/office/drawing/2014/main" id="{2899CD50-315D-1372-A9E0-C9A5EACFDC1C}"/>
              </a:ext>
            </a:extLst>
          </p:cNvPr>
          <p:cNvPicPr>
            <a:picLocks noChangeAspect="1"/>
          </p:cNvPicPr>
          <p:nvPr/>
        </p:nvPicPr>
        <p:blipFill>
          <a:blip r:embed="rId3"/>
          <a:stretch>
            <a:fillRect/>
          </a:stretch>
        </p:blipFill>
        <p:spPr>
          <a:xfrm>
            <a:off x="770011" y="1391080"/>
            <a:ext cx="6131401" cy="46344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8580414" cy="30553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affects the success of landing</a:t>
            </a:r>
          </a:p>
          <a:p>
            <a:pPr lvl="1">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Predict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65142" y="1432343"/>
            <a:ext cx="3323772" cy="45932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as most used Launch Site has high success rate –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C1D26F82-DCF6-95D2-4D9A-A264678681AD}"/>
              </a:ext>
            </a:extLst>
          </p:cNvPr>
          <p:cNvPicPr>
            <a:picLocks noChangeAspect="1"/>
          </p:cNvPicPr>
          <p:nvPr/>
        </p:nvPicPr>
        <p:blipFill>
          <a:blip r:embed="rId3"/>
          <a:stretch>
            <a:fillRect/>
          </a:stretch>
        </p:blipFill>
        <p:spPr>
          <a:xfrm>
            <a:off x="814209" y="1432344"/>
            <a:ext cx="6437685" cy="459323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05486" y="1482280"/>
            <a:ext cx="3579187" cy="45432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much more launches with payload mass &lt; 5 000 kg</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is much more higher for payload mass &lt; 5 000kg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Influence of Payload mass to launch outcome</a:t>
            </a:r>
          </a:p>
        </p:txBody>
      </p:sp>
      <p:pic>
        <p:nvPicPr>
          <p:cNvPr id="11" name="Picture 10">
            <a:extLst>
              <a:ext uri="{FF2B5EF4-FFF2-40B4-BE49-F238E27FC236}">
                <a16:creationId xmlns:a16="http://schemas.microsoft.com/office/drawing/2014/main" id="{31599B99-5F56-774A-84B0-9EAC31B6D1D2}"/>
              </a:ext>
            </a:extLst>
          </p:cNvPr>
          <p:cNvPicPr>
            <a:picLocks/>
          </p:cNvPicPr>
          <p:nvPr/>
        </p:nvPicPr>
        <p:blipFill>
          <a:blip r:embed="rId3"/>
          <a:stretch>
            <a:fillRect/>
          </a:stretch>
        </p:blipFill>
        <p:spPr>
          <a:xfrm>
            <a:off x="770011" y="1284678"/>
            <a:ext cx="4532400" cy="2437200"/>
          </a:xfrm>
          <a:prstGeom prst="rect">
            <a:avLst/>
          </a:prstGeom>
        </p:spPr>
      </p:pic>
      <p:pic>
        <p:nvPicPr>
          <p:cNvPr id="14" name="Picture 13">
            <a:extLst>
              <a:ext uri="{FF2B5EF4-FFF2-40B4-BE49-F238E27FC236}">
                <a16:creationId xmlns:a16="http://schemas.microsoft.com/office/drawing/2014/main" id="{B79431A0-01DF-1F2D-32EC-A4898221C803}"/>
              </a:ext>
            </a:extLst>
          </p:cNvPr>
          <p:cNvPicPr>
            <a:picLocks/>
          </p:cNvPicPr>
          <p:nvPr/>
        </p:nvPicPr>
        <p:blipFill>
          <a:blip r:embed="rId4"/>
          <a:stretch>
            <a:fillRect/>
          </a:stretch>
        </p:blipFill>
        <p:spPr>
          <a:xfrm>
            <a:off x="770011" y="3882150"/>
            <a:ext cx="4532400" cy="24372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27811" y="18789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Calibri" panose="020F0502020204030204" pitchFamily="34" charset="0"/>
                <a:cs typeface="Calibri" panose="020F0502020204030204" pitchFamily="34" charset="0"/>
              </a:rPr>
              <a:t>All 4 models have the same accuracy on test data (83%) however Decision Tree has better result on train data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10D4D11-5E53-A547-43C0-65A5C4CA570B}"/>
              </a:ext>
            </a:extLst>
          </p:cNvPr>
          <p:cNvPicPr>
            <a:picLocks noChangeAspect="1"/>
          </p:cNvPicPr>
          <p:nvPr/>
        </p:nvPicPr>
        <p:blipFill>
          <a:blip r:embed="rId3"/>
          <a:stretch>
            <a:fillRect/>
          </a:stretch>
        </p:blipFill>
        <p:spPr>
          <a:xfrm>
            <a:off x="770011" y="1469810"/>
            <a:ext cx="3962953" cy="46297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13715" y="1473629"/>
            <a:ext cx="3934256" cy="439535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model correctly predicted 5 failed landings (True Negative) and 10 success landings (True Positive).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incorrectly predicted success landing when it was failure in 2 records (False Positive) and one failure when it was success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E25F4C2-BC02-00ED-4354-C9F6AA903F85}"/>
              </a:ext>
            </a:extLst>
          </p:cNvPr>
          <p:cNvPicPr>
            <a:picLocks noChangeAspect="1"/>
          </p:cNvPicPr>
          <p:nvPr/>
        </p:nvPicPr>
        <p:blipFill>
          <a:blip r:embed="rId3"/>
          <a:stretch>
            <a:fillRect/>
          </a:stretch>
        </p:blipFill>
        <p:spPr>
          <a:xfrm>
            <a:off x="770011" y="1473629"/>
            <a:ext cx="4829648" cy="45519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737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landing success rate increasing every year</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 mass used in late flights (above 70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have high success landing rate</a:t>
            </a:r>
          </a:p>
          <a:p>
            <a:pPr>
              <a:lnSpc>
                <a:spcPct val="100000"/>
              </a:lnSpc>
              <a:spcBef>
                <a:spcPts val="1400"/>
              </a:spcBef>
            </a:pPr>
            <a:r>
              <a:rPr lang="en-US" sz="2200" dirty="0">
                <a:solidFill>
                  <a:schemeClr val="accent3">
                    <a:lumMod val="25000"/>
                  </a:schemeClr>
                </a:solidFill>
                <a:latin typeface="Abadi" panose="020B0604020104020204" pitchFamily="34" charset="0"/>
              </a:rPr>
              <a:t>For this small dataset to predict landing succession all 4 models have similar accuracy</a:t>
            </a:r>
          </a:p>
          <a:p>
            <a:pPr>
              <a:lnSpc>
                <a:spcPct val="100000"/>
              </a:lnSpc>
              <a:spcBef>
                <a:spcPts val="1400"/>
              </a:spcBef>
            </a:pPr>
            <a:r>
              <a:rPr lang="en-US" sz="2200" dirty="0">
                <a:solidFill>
                  <a:schemeClr val="accent3">
                    <a:lumMod val="25000"/>
                  </a:schemeClr>
                </a:solidFill>
                <a:latin typeface="Abadi" panose="020B0604020104020204" pitchFamily="34" charset="0"/>
              </a:rPr>
              <a:t>Taking into account accuracy on training and testing dataset we can indicate Decision Tree as model to use.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a:t>
            </a:r>
            <a:r>
              <a:rPr lang="en-US" sz="8000" dirty="0">
                <a:solidFill>
                  <a:srgbClr val="0B49CB"/>
                </a:solidFill>
                <a:latin typeface="Abadi"/>
              </a:rPr>
              <a:t>Summary</a:t>
            </a:r>
          </a:p>
          <a:p>
            <a:pPr>
              <a:lnSpc>
                <a:spcPct val="120000"/>
              </a:lnSpc>
              <a:spcBef>
                <a:spcPts val="1400"/>
              </a:spcBef>
            </a:pPr>
            <a:r>
              <a:rPr lang="en-US" sz="8000" dirty="0">
                <a:solidFill>
                  <a:schemeClr val="accent3">
                    <a:lumMod val="25000"/>
                  </a:schemeClr>
                </a:solidFill>
                <a:latin typeface="Abadi"/>
              </a:rPr>
              <a:t>Data </a:t>
            </a:r>
            <a:r>
              <a:rPr lang="en-US" sz="7200" dirty="0">
                <a:solidFill>
                  <a:schemeClr val="accent3">
                    <a:lumMod val="25000"/>
                  </a:schemeClr>
                </a:solidFill>
                <a:latin typeface="Abadi"/>
              </a:rPr>
              <a:t>collection methodology:</a:t>
            </a:r>
          </a:p>
          <a:p>
            <a:pPr lvl="1">
              <a:lnSpc>
                <a:spcPct val="120000"/>
              </a:lnSpc>
              <a:spcBef>
                <a:spcPts val="1400"/>
              </a:spcBef>
              <a:buFont typeface="Courier New" panose="02070309020205020404" pitchFamily="49" charset="0"/>
              <a:buChar char="o"/>
            </a:pPr>
            <a:r>
              <a:rPr lang="en-US" sz="6400" dirty="0">
                <a:solidFill>
                  <a:schemeClr val="tx1"/>
                </a:solidFill>
                <a:latin typeface="Abadi"/>
              </a:rPr>
              <a:t>SpaceX API and </a:t>
            </a:r>
            <a:r>
              <a:rPr lang="en-US" sz="6400" dirty="0" err="1">
                <a:solidFill>
                  <a:schemeClr val="tx1"/>
                </a:solidFill>
                <a:latin typeface="Abadi"/>
              </a:rPr>
              <a:t>WebScrapping</a:t>
            </a:r>
            <a:r>
              <a:rPr lang="en-US" sz="6400" dirty="0">
                <a:solidFill>
                  <a:schemeClr val="tx1"/>
                </a:solidFill>
                <a:latin typeface="Abadi"/>
              </a:rPr>
              <a:t> from Wikipedia</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buFont typeface="Courier New" panose="02070309020205020404" pitchFamily="49" charset="0"/>
              <a:buChar char="o"/>
            </a:pPr>
            <a:r>
              <a:rPr lang="en-US" sz="6400" dirty="0">
                <a:solidFill>
                  <a:schemeClr val="tx1"/>
                </a:solidFill>
                <a:latin typeface="Abadi"/>
              </a:rPr>
              <a:t>Dealing with Missing Values </a:t>
            </a:r>
          </a:p>
          <a:p>
            <a:pPr lvl="1">
              <a:lnSpc>
                <a:spcPct val="120000"/>
              </a:lnSpc>
              <a:spcBef>
                <a:spcPts val="1400"/>
              </a:spcBef>
              <a:buFont typeface="Courier New" panose="02070309020205020404" pitchFamily="49" charset="0"/>
              <a:buChar char="o"/>
            </a:pPr>
            <a:r>
              <a:rPr lang="en-US" sz="6400" dirty="0">
                <a:solidFill>
                  <a:schemeClr val="tx1"/>
                </a:solidFill>
                <a:latin typeface="Abadi"/>
              </a:rPr>
              <a:t>Creating a landing outcome label</a:t>
            </a:r>
          </a:p>
          <a:p>
            <a:pPr lvl="1">
              <a:lnSpc>
                <a:spcPct val="120000"/>
              </a:lnSpc>
              <a:spcBef>
                <a:spcPts val="1400"/>
              </a:spcBef>
              <a:buFont typeface="Courier New" panose="02070309020205020404" pitchFamily="49" charset="0"/>
              <a:buChar char="o"/>
            </a:pPr>
            <a:r>
              <a:rPr lang="en-US" sz="6400" dirty="0">
                <a:solidFill>
                  <a:schemeClr val="tx1"/>
                </a:solidFill>
                <a:latin typeface="Abadi"/>
              </a:rPr>
              <a:t>Applying </a:t>
            </a:r>
            <a:r>
              <a:rPr lang="en-US" sz="6400" dirty="0" err="1">
                <a:solidFill>
                  <a:schemeClr val="tx1"/>
                </a:solidFill>
                <a:latin typeface="Abadi"/>
              </a:rPr>
              <a:t>OneHotEncoding</a:t>
            </a:r>
            <a:r>
              <a:rPr lang="en-US" sz="6400" dirty="0">
                <a:solidFill>
                  <a:schemeClr val="tx1"/>
                </a:solidFill>
                <a:latin typeface="Abadi"/>
              </a:rPr>
              <a:t> and </a:t>
            </a:r>
            <a:r>
              <a:rPr lang="en-US" sz="6400" dirty="0" err="1">
                <a:solidFill>
                  <a:schemeClr val="tx1"/>
                </a:solidFill>
                <a:latin typeface="Abadi"/>
              </a:rPr>
              <a:t>StandardScaler</a:t>
            </a:r>
            <a:endParaRPr lang="en-US" sz="6400" dirty="0">
              <a:solidFill>
                <a:schemeClr val="tx1"/>
              </a:solidFill>
              <a:latin typeface="Abadi"/>
            </a:endParaRP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6400" dirty="0">
                <a:solidFill>
                  <a:schemeClr val="accent3">
                    <a:lumMod val="25000"/>
                  </a:schemeClr>
                </a:solidFill>
                <a:latin typeface="Abadi"/>
              </a:rPr>
              <a:t>Splitting data to train and test datasets</a:t>
            </a:r>
          </a:p>
          <a:p>
            <a:pPr lvl="1">
              <a:lnSpc>
                <a:spcPct val="120000"/>
              </a:lnSpc>
              <a:spcBef>
                <a:spcPts val="1400"/>
              </a:spcBef>
              <a:buFont typeface="Courier New" panose="02070309020205020404" pitchFamily="49" charset="0"/>
              <a:buChar char="o"/>
            </a:pPr>
            <a:r>
              <a:rPr lang="en-US" sz="6400" dirty="0">
                <a:solidFill>
                  <a:schemeClr val="tx1"/>
                </a:solidFill>
                <a:latin typeface="Abadi"/>
              </a:rPr>
              <a:t>Evaluating accuracy by finding best parameters using Grid Search and Cross Validation</a:t>
            </a:r>
            <a:endParaRPr lang="en-US" sz="7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two sources: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SpaceX API using GET request</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Rocket launches from: </a:t>
            </a:r>
            <a:r>
              <a:rPr lang="en-US" sz="1400" dirty="0">
                <a:solidFill>
                  <a:schemeClr val="accent3">
                    <a:lumMod val="25000"/>
                  </a:schemeClr>
                </a:solidFill>
                <a:latin typeface="Abadi" panose="020B0604020104020204" pitchFamily="34" charset="0"/>
                <a:hlinkClick r:id="rId3"/>
              </a:rPr>
              <a:t>https://api.spacexdata.com/v4/launches/past</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Booster names from: </a:t>
            </a:r>
            <a:r>
              <a:rPr lang="en-US" sz="1400" dirty="0">
                <a:solidFill>
                  <a:schemeClr val="accent3">
                    <a:lumMod val="25000"/>
                  </a:schemeClr>
                </a:solidFill>
                <a:latin typeface="Abadi" panose="020B0604020104020204" pitchFamily="34" charset="0"/>
                <a:hlinkClick r:id="rId4"/>
              </a:rPr>
              <a:t>https://api.spacexdata.com/v4/rockets</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Launch Site name and coordinates from: </a:t>
            </a:r>
            <a:r>
              <a:rPr lang="en-US" sz="1400" dirty="0">
                <a:solidFill>
                  <a:schemeClr val="accent3">
                    <a:lumMod val="25000"/>
                  </a:schemeClr>
                </a:solidFill>
                <a:latin typeface="Abadi" panose="020B0604020104020204" pitchFamily="34" charset="0"/>
                <a:hlinkClick r:id="rId5"/>
              </a:rPr>
              <a:t>https://api.spacexdata.com/v4/launchpads</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Payload mass and Orbit destination from: </a:t>
            </a:r>
            <a:r>
              <a:rPr lang="en-US" sz="1400" dirty="0">
                <a:solidFill>
                  <a:schemeClr val="accent3">
                    <a:lumMod val="25000"/>
                  </a:schemeClr>
                </a:solidFill>
                <a:latin typeface="Abadi" panose="020B0604020104020204" pitchFamily="34" charset="0"/>
                <a:hlinkClick r:id="rId6"/>
              </a:rPr>
              <a:t>https://api.spacexdata.com/v4/payloads</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Details about core and flights from: </a:t>
            </a:r>
            <a:r>
              <a:rPr lang="en-US" sz="1400" dirty="0">
                <a:solidFill>
                  <a:schemeClr val="accent3">
                    <a:lumMod val="25000"/>
                  </a:schemeClr>
                </a:solidFill>
                <a:latin typeface="Abadi" panose="020B0604020104020204" pitchFamily="34" charset="0"/>
                <a:hlinkClick r:id="rId7"/>
              </a:rPr>
              <a:t>https://api.spacexdata.com/v4/cores</a:t>
            </a:r>
            <a:endParaRPr lang="en-US" sz="14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Wikipedia page using </a:t>
            </a:r>
            <a:r>
              <a:rPr lang="en-US" sz="1800" dirty="0" err="1">
                <a:solidFill>
                  <a:schemeClr val="accent3">
                    <a:lumMod val="25000"/>
                  </a:schemeClr>
                </a:solidFill>
                <a:latin typeface="Abadi" panose="020B0604020104020204" pitchFamily="34" charset="0"/>
              </a:rPr>
              <a:t>WebScrapping</a:t>
            </a:r>
            <a:r>
              <a:rPr lang="en-US" sz="1800" dirty="0">
                <a:solidFill>
                  <a:schemeClr val="accent3">
                    <a:lumMod val="25000"/>
                  </a:schemeClr>
                </a:solidFill>
                <a:latin typeface="Abadi" panose="020B0604020104020204" pitchFamily="34" charset="0"/>
              </a:rPr>
              <a:t>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library</a:t>
            </a: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Web page: </a:t>
            </a:r>
            <a:r>
              <a:rPr lang="en-US" sz="1400" dirty="0">
                <a:solidFill>
                  <a:schemeClr val="accent3">
                    <a:lumMod val="25000"/>
                  </a:schemeClr>
                </a:solidFill>
                <a:latin typeface="Abadi" panose="020B0604020104020204" pitchFamily="34" charset="0"/>
                <a:hlinkClick r:id="rId8"/>
              </a:rPr>
              <a:t>https://en.wikipedia.org/w/index.php?title=List_of_Falcon_9_and_Falcon_Heavy_launches&amp;oldid=1027686922</a:t>
            </a:r>
            <a:endParaRPr lang="en-US" sz="1400" dirty="0">
              <a:solidFill>
                <a:schemeClr val="accent3">
                  <a:lumMod val="25000"/>
                </a:schemeClr>
              </a:solidFill>
              <a:latin typeface="Abadi" panose="020B0604020104020204" pitchFamily="34" charset="0"/>
            </a:endParaRPr>
          </a:p>
          <a:p>
            <a:pPr lvl="2">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This web page contains data valid for date 9 June 2021</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737540" y="6262349"/>
            <a:ext cx="1800000" cy="483268"/>
          </a:xfrm>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Rectangle: Rounded Corners 8">
            <a:extLst>
              <a:ext uri="{FF2B5EF4-FFF2-40B4-BE49-F238E27FC236}">
                <a16:creationId xmlns:a16="http://schemas.microsoft.com/office/drawing/2014/main" id="{492AFE66-423B-94B4-BF90-BCCC5655FC0C}"/>
              </a:ext>
            </a:extLst>
          </p:cNvPr>
          <p:cNvSpPr/>
          <p:nvPr/>
        </p:nvSpPr>
        <p:spPr>
          <a:xfrm>
            <a:off x="770011" y="1381488"/>
            <a:ext cx="1800000" cy="493786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dirty="0"/>
              <a:t>Rocket Launches:</a:t>
            </a:r>
          </a:p>
          <a:p>
            <a:pPr marL="285750" indent="-285750">
              <a:buFontTx/>
              <a:buChar char="-"/>
            </a:pPr>
            <a:r>
              <a:rPr lang="en-GB" sz="1400" dirty="0"/>
              <a:t>Using GET request to </a:t>
            </a:r>
            <a:r>
              <a:rPr lang="en-GB" sz="1400" i="1" dirty="0"/>
              <a:t>/launches/past</a:t>
            </a:r>
            <a:r>
              <a:rPr lang="en-GB" sz="1400" dirty="0"/>
              <a:t> receive information about </a:t>
            </a:r>
            <a:r>
              <a:rPr lang="en-GB" sz="1400" dirty="0" err="1"/>
              <a:t>SpeceX</a:t>
            </a:r>
            <a:r>
              <a:rPr lang="en-GB" sz="1400" dirty="0"/>
              <a:t> launches</a:t>
            </a:r>
          </a:p>
          <a:p>
            <a:pPr marL="285750" indent="-285750">
              <a:buFontTx/>
              <a:buChar char="-"/>
            </a:pPr>
            <a:endParaRPr lang="en-GB" sz="1400" dirty="0"/>
          </a:p>
          <a:p>
            <a:pPr marL="285750" indent="-285750">
              <a:buFontTx/>
              <a:buChar char="-"/>
            </a:pPr>
            <a:r>
              <a:rPr lang="en-GB" sz="1400" dirty="0"/>
              <a:t>Decode response using </a:t>
            </a:r>
            <a:r>
              <a:rPr lang="en-GB" sz="1400" dirty="0" err="1"/>
              <a:t>json</a:t>
            </a:r>
            <a:r>
              <a:rPr lang="en-GB" sz="1400" dirty="0"/>
              <a:t> and </a:t>
            </a:r>
            <a:r>
              <a:rPr lang="en-GB" sz="1400" dirty="0" err="1"/>
              <a:t>json_normalize</a:t>
            </a:r>
            <a:r>
              <a:rPr lang="en-GB" sz="1400" dirty="0"/>
              <a:t> to transform data to Pandas </a:t>
            </a:r>
            <a:r>
              <a:rPr lang="en-GB" sz="1400" dirty="0" err="1"/>
              <a:t>DataFrame</a:t>
            </a:r>
            <a:endParaRPr lang="pl-PL" sz="1400" dirty="0"/>
          </a:p>
        </p:txBody>
      </p:sp>
      <p:sp>
        <p:nvSpPr>
          <p:cNvPr id="10" name="Rectangle: Rounded Corners 9">
            <a:extLst>
              <a:ext uri="{FF2B5EF4-FFF2-40B4-BE49-F238E27FC236}">
                <a16:creationId xmlns:a16="http://schemas.microsoft.com/office/drawing/2014/main" id="{23866A0A-5B18-7CB8-93CC-F699E6C35F7F}"/>
              </a:ext>
            </a:extLst>
          </p:cNvPr>
          <p:cNvSpPr/>
          <p:nvPr/>
        </p:nvSpPr>
        <p:spPr>
          <a:xfrm>
            <a:off x="2886372" y="1381489"/>
            <a:ext cx="6444000" cy="10800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dirty="0"/>
              <a:t>Booster names:</a:t>
            </a:r>
          </a:p>
          <a:p>
            <a:pPr marL="285750" indent="-285750">
              <a:buFontTx/>
              <a:buChar char="-"/>
            </a:pPr>
            <a:r>
              <a:rPr lang="en-GB" sz="1400" dirty="0"/>
              <a:t>For each `rocket` in Launches dataset GET request to /rockets/{rocket}</a:t>
            </a:r>
          </a:p>
          <a:p>
            <a:pPr marL="285750" indent="-285750">
              <a:buFontTx/>
              <a:buChar char="-"/>
            </a:pPr>
            <a:r>
              <a:rPr lang="en-GB" sz="1400" dirty="0"/>
              <a:t>Transform response to </a:t>
            </a:r>
            <a:r>
              <a:rPr lang="en-GB" sz="1400" dirty="0" err="1"/>
              <a:t>json</a:t>
            </a:r>
            <a:r>
              <a:rPr lang="en-GB" sz="1400" dirty="0"/>
              <a:t> then extract booster name and store it in list variable</a:t>
            </a:r>
          </a:p>
        </p:txBody>
      </p:sp>
      <p:sp>
        <p:nvSpPr>
          <p:cNvPr id="11" name="Rectangle: Rounded Corners 10">
            <a:extLst>
              <a:ext uri="{FF2B5EF4-FFF2-40B4-BE49-F238E27FC236}">
                <a16:creationId xmlns:a16="http://schemas.microsoft.com/office/drawing/2014/main" id="{D9989F74-7085-8C95-E08C-4A37F27431EB}"/>
              </a:ext>
            </a:extLst>
          </p:cNvPr>
          <p:cNvSpPr/>
          <p:nvPr/>
        </p:nvSpPr>
        <p:spPr>
          <a:xfrm>
            <a:off x="2886372" y="2659582"/>
            <a:ext cx="6444000" cy="10800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dirty="0"/>
              <a:t>Launch Site name and coordination:</a:t>
            </a:r>
          </a:p>
          <a:p>
            <a:pPr marL="285750" indent="-285750">
              <a:buFontTx/>
              <a:buChar char="-"/>
            </a:pPr>
            <a:r>
              <a:rPr lang="en-GB" sz="1400" dirty="0"/>
              <a:t>For each `launchpad` in Launches dataset GET request to /launchpads/{launchpad}</a:t>
            </a:r>
          </a:p>
          <a:p>
            <a:pPr marL="285750" indent="-285750">
              <a:buFontTx/>
              <a:buChar char="-"/>
            </a:pPr>
            <a:r>
              <a:rPr lang="en-GB" sz="1400" dirty="0"/>
              <a:t>Transform response to </a:t>
            </a:r>
            <a:r>
              <a:rPr lang="en-GB" sz="1400" dirty="0" err="1"/>
              <a:t>json</a:t>
            </a:r>
            <a:r>
              <a:rPr lang="en-GB" sz="1400" dirty="0"/>
              <a:t> then extract Launch details and store it in list variable</a:t>
            </a:r>
          </a:p>
        </p:txBody>
      </p:sp>
      <p:sp>
        <p:nvSpPr>
          <p:cNvPr id="12" name="Rectangle: Rounded Corners 11">
            <a:extLst>
              <a:ext uri="{FF2B5EF4-FFF2-40B4-BE49-F238E27FC236}">
                <a16:creationId xmlns:a16="http://schemas.microsoft.com/office/drawing/2014/main" id="{28CF26FE-4E09-DD0D-4300-F535A2A428B8}"/>
              </a:ext>
            </a:extLst>
          </p:cNvPr>
          <p:cNvSpPr/>
          <p:nvPr/>
        </p:nvSpPr>
        <p:spPr>
          <a:xfrm>
            <a:off x="2886372" y="3937675"/>
            <a:ext cx="6444000" cy="10800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Payload mass and Orbit destination:</a:t>
            </a:r>
          </a:p>
          <a:p>
            <a:pPr marL="285750" indent="-285750">
              <a:buFontTx/>
              <a:buChar char="-"/>
            </a:pPr>
            <a:r>
              <a:rPr lang="en-GB" sz="1400" dirty="0"/>
              <a:t>For each `payloads` in Launches dataset GET request to /payloads/{payloads}</a:t>
            </a:r>
          </a:p>
          <a:p>
            <a:pPr marL="285750" indent="-285750">
              <a:buFontTx/>
              <a:buChar char="-"/>
            </a:pPr>
            <a:r>
              <a:rPr lang="en-GB" sz="1400" dirty="0"/>
              <a:t>Transform response to </a:t>
            </a:r>
            <a:r>
              <a:rPr lang="en-GB" sz="1400" dirty="0" err="1"/>
              <a:t>json</a:t>
            </a:r>
            <a:r>
              <a:rPr lang="en-GB" sz="1400" dirty="0"/>
              <a:t> then extract payload mass and orbit and store it in list variable</a:t>
            </a:r>
          </a:p>
        </p:txBody>
      </p:sp>
      <p:sp>
        <p:nvSpPr>
          <p:cNvPr id="13" name="Rectangle: Rounded Corners 12">
            <a:extLst>
              <a:ext uri="{FF2B5EF4-FFF2-40B4-BE49-F238E27FC236}">
                <a16:creationId xmlns:a16="http://schemas.microsoft.com/office/drawing/2014/main" id="{94B3F304-CA6F-0C26-4FED-AD5041A4EC7E}"/>
              </a:ext>
            </a:extLst>
          </p:cNvPr>
          <p:cNvSpPr/>
          <p:nvPr/>
        </p:nvSpPr>
        <p:spPr>
          <a:xfrm>
            <a:off x="2886372" y="5215768"/>
            <a:ext cx="6444000" cy="10800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dirty="0"/>
              <a:t>Core details:</a:t>
            </a:r>
          </a:p>
          <a:p>
            <a:pPr marL="285750" indent="-285750">
              <a:buFontTx/>
              <a:buChar char="-"/>
            </a:pPr>
            <a:r>
              <a:rPr lang="en-GB" sz="1400" dirty="0"/>
              <a:t>For each `core` in Launches dataset GET request to /cores/{core}</a:t>
            </a:r>
          </a:p>
          <a:p>
            <a:pPr marL="285750" indent="-285750">
              <a:buFontTx/>
              <a:buChar char="-"/>
            </a:pPr>
            <a:r>
              <a:rPr lang="en-GB" sz="1400" dirty="0"/>
              <a:t>Transform response to </a:t>
            </a:r>
            <a:r>
              <a:rPr lang="en-GB" sz="1400" dirty="0" err="1"/>
              <a:t>json</a:t>
            </a:r>
            <a:r>
              <a:rPr lang="en-GB" sz="1400" dirty="0"/>
              <a:t> then extract core details and store it in list variable</a:t>
            </a:r>
          </a:p>
        </p:txBody>
      </p:sp>
      <p:sp>
        <p:nvSpPr>
          <p:cNvPr id="14" name="Rectangle: Rounded Corners 13">
            <a:extLst>
              <a:ext uri="{FF2B5EF4-FFF2-40B4-BE49-F238E27FC236}">
                <a16:creationId xmlns:a16="http://schemas.microsoft.com/office/drawing/2014/main" id="{C55D788D-99AD-9E48-54FA-3DDD8DB28F73}"/>
              </a:ext>
            </a:extLst>
          </p:cNvPr>
          <p:cNvSpPr/>
          <p:nvPr/>
        </p:nvSpPr>
        <p:spPr>
          <a:xfrm>
            <a:off x="9664494" y="1381489"/>
            <a:ext cx="1800000" cy="493786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dirty="0"/>
              <a:t>Final </a:t>
            </a:r>
            <a:r>
              <a:rPr lang="en-GB" sz="1600" dirty="0" err="1"/>
              <a:t>DataFrame</a:t>
            </a:r>
            <a:r>
              <a:rPr lang="en-GB" sz="1600" dirty="0"/>
              <a:t>:</a:t>
            </a:r>
          </a:p>
          <a:p>
            <a:pPr marL="285750" indent="-285750">
              <a:buFontTx/>
              <a:buChar char="-"/>
            </a:pPr>
            <a:r>
              <a:rPr lang="en-GB" sz="1400" dirty="0"/>
              <a:t>Gather all lists received from API to one dictionary</a:t>
            </a:r>
          </a:p>
          <a:p>
            <a:pPr marL="285750" indent="-285750">
              <a:buFontTx/>
              <a:buChar char="-"/>
            </a:pPr>
            <a:endParaRPr lang="en-GB" sz="1400" dirty="0"/>
          </a:p>
          <a:p>
            <a:pPr marL="285750" indent="-285750">
              <a:buFontTx/>
              <a:buChar char="-"/>
            </a:pPr>
            <a:r>
              <a:rPr lang="en-GB" sz="1400" dirty="0"/>
              <a:t>Create Pandas </a:t>
            </a:r>
            <a:r>
              <a:rPr lang="en-GB" sz="1400" dirty="0" err="1"/>
              <a:t>DataFrame</a:t>
            </a:r>
            <a:r>
              <a:rPr lang="en-GB" sz="1400" dirty="0"/>
              <a:t> from prepared </a:t>
            </a:r>
            <a:r>
              <a:rPr lang="en-GB" sz="1400" dirty="0" err="1"/>
              <a:t>dictonary</a:t>
            </a:r>
            <a:endParaRPr lang="en-GB" sz="1400" dirty="0"/>
          </a:p>
          <a:p>
            <a:pPr marL="285750" indent="-285750">
              <a:buFontTx/>
              <a:buChar char="-"/>
            </a:pPr>
            <a:endParaRPr lang="en-GB" sz="1400" dirty="0"/>
          </a:p>
          <a:p>
            <a:pPr marL="285750" indent="-285750">
              <a:buFontTx/>
              <a:buChar char="-"/>
            </a:pPr>
            <a:r>
              <a:rPr lang="en-GB" sz="1400" dirty="0"/>
              <a:t>Filter data to `Falcon 9` only</a:t>
            </a:r>
          </a:p>
        </p:txBody>
      </p:sp>
      <p:sp>
        <p:nvSpPr>
          <p:cNvPr id="15" name="Arrow: Striped Right 14">
            <a:extLst>
              <a:ext uri="{FF2B5EF4-FFF2-40B4-BE49-F238E27FC236}">
                <a16:creationId xmlns:a16="http://schemas.microsoft.com/office/drawing/2014/main" id="{20415A8F-6FFF-4C30-995E-069850172D67}"/>
              </a:ext>
            </a:extLst>
          </p:cNvPr>
          <p:cNvSpPr/>
          <p:nvPr/>
        </p:nvSpPr>
        <p:spPr>
          <a:xfrm>
            <a:off x="2597854" y="1831178"/>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Arrow: Striped Right 15">
            <a:extLst>
              <a:ext uri="{FF2B5EF4-FFF2-40B4-BE49-F238E27FC236}">
                <a16:creationId xmlns:a16="http://schemas.microsoft.com/office/drawing/2014/main" id="{8212F6A7-D023-C04E-A66D-AD50FF4DF5C7}"/>
              </a:ext>
            </a:extLst>
          </p:cNvPr>
          <p:cNvSpPr/>
          <p:nvPr/>
        </p:nvSpPr>
        <p:spPr>
          <a:xfrm>
            <a:off x="2597854" y="3109271"/>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Arrow: Striped Right 16">
            <a:extLst>
              <a:ext uri="{FF2B5EF4-FFF2-40B4-BE49-F238E27FC236}">
                <a16:creationId xmlns:a16="http://schemas.microsoft.com/office/drawing/2014/main" id="{E480BA91-F890-B904-7984-CA2141ADC4E2}"/>
              </a:ext>
            </a:extLst>
          </p:cNvPr>
          <p:cNvSpPr/>
          <p:nvPr/>
        </p:nvSpPr>
        <p:spPr>
          <a:xfrm>
            <a:off x="2582383" y="4382746"/>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Arrow: Striped Right 17">
            <a:extLst>
              <a:ext uri="{FF2B5EF4-FFF2-40B4-BE49-F238E27FC236}">
                <a16:creationId xmlns:a16="http://schemas.microsoft.com/office/drawing/2014/main" id="{AC743B1D-F4F9-DD6C-8CD1-43E7E05E41C5}"/>
              </a:ext>
            </a:extLst>
          </p:cNvPr>
          <p:cNvSpPr/>
          <p:nvPr/>
        </p:nvSpPr>
        <p:spPr>
          <a:xfrm>
            <a:off x="2601689" y="5670518"/>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Arrow: Striped Right 18">
            <a:extLst>
              <a:ext uri="{FF2B5EF4-FFF2-40B4-BE49-F238E27FC236}">
                <a16:creationId xmlns:a16="http://schemas.microsoft.com/office/drawing/2014/main" id="{5E64DDED-7579-6C95-6AB3-88CB78192BFF}"/>
              </a:ext>
            </a:extLst>
          </p:cNvPr>
          <p:cNvSpPr/>
          <p:nvPr/>
        </p:nvSpPr>
        <p:spPr>
          <a:xfrm>
            <a:off x="9341971" y="1831178"/>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Arrow: Striped Right 19">
            <a:extLst>
              <a:ext uri="{FF2B5EF4-FFF2-40B4-BE49-F238E27FC236}">
                <a16:creationId xmlns:a16="http://schemas.microsoft.com/office/drawing/2014/main" id="{78A06897-46FF-D463-8972-E2B852EA3F1E}"/>
              </a:ext>
            </a:extLst>
          </p:cNvPr>
          <p:cNvSpPr/>
          <p:nvPr/>
        </p:nvSpPr>
        <p:spPr>
          <a:xfrm>
            <a:off x="9341971" y="3109271"/>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Arrow: Striped Right 20">
            <a:extLst>
              <a:ext uri="{FF2B5EF4-FFF2-40B4-BE49-F238E27FC236}">
                <a16:creationId xmlns:a16="http://schemas.microsoft.com/office/drawing/2014/main" id="{9C6656A9-4003-4CF4-A058-8048B8CBE067}"/>
              </a:ext>
            </a:extLst>
          </p:cNvPr>
          <p:cNvSpPr/>
          <p:nvPr/>
        </p:nvSpPr>
        <p:spPr>
          <a:xfrm>
            <a:off x="9326500" y="4382746"/>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Arrow: Striped Right 21">
            <a:extLst>
              <a:ext uri="{FF2B5EF4-FFF2-40B4-BE49-F238E27FC236}">
                <a16:creationId xmlns:a16="http://schemas.microsoft.com/office/drawing/2014/main" id="{875D94DC-5D86-2CA1-F93D-423B7AA321C8}"/>
              </a:ext>
            </a:extLst>
          </p:cNvPr>
          <p:cNvSpPr/>
          <p:nvPr/>
        </p:nvSpPr>
        <p:spPr>
          <a:xfrm>
            <a:off x="9345806" y="5670518"/>
            <a:ext cx="291617" cy="18062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TextBox 22">
            <a:extLst>
              <a:ext uri="{FF2B5EF4-FFF2-40B4-BE49-F238E27FC236}">
                <a16:creationId xmlns:a16="http://schemas.microsoft.com/office/drawing/2014/main" id="{EFAED4AC-7464-C0B4-EFA3-1680DC90A3BF}"/>
              </a:ext>
            </a:extLst>
          </p:cNvPr>
          <p:cNvSpPr txBox="1"/>
          <p:nvPr/>
        </p:nvSpPr>
        <p:spPr>
          <a:xfrm>
            <a:off x="1051795" y="6503983"/>
            <a:ext cx="10201062"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3"/>
              </a:rPr>
              <a:t>https://github.com/Karlos754/IBM-Data-Science/blob/master/jupyter-labs-spacex-data-collection-api.ipynb</a:t>
            </a:r>
            <a:endParaRPr lang="en-GB" sz="1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14D7281C-0676-038E-A26F-68BCB92DD40E}"/>
              </a:ext>
            </a:extLst>
          </p:cNvPr>
          <p:cNvGraphicFramePr/>
          <p:nvPr>
            <p:extLst>
              <p:ext uri="{D42A27DB-BD31-4B8C-83A1-F6EECF244321}">
                <p14:modId xmlns:p14="http://schemas.microsoft.com/office/powerpoint/2010/main" val="238454880"/>
              </p:ext>
            </p:extLst>
          </p:nvPr>
        </p:nvGraphicFramePr>
        <p:xfrm>
          <a:off x="1047499" y="1472317"/>
          <a:ext cx="10238112" cy="3517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4F8E567-6897-D683-3728-80D497F33317}"/>
              </a:ext>
            </a:extLst>
          </p:cNvPr>
          <p:cNvSpPr txBox="1"/>
          <p:nvPr/>
        </p:nvSpPr>
        <p:spPr>
          <a:xfrm>
            <a:off x="1051795" y="6503983"/>
            <a:ext cx="9205853" cy="307777"/>
          </a:xfrm>
          <a:prstGeom prst="rect">
            <a:avLst/>
          </a:prstGeom>
          <a:noFill/>
        </p:spPr>
        <p:txBody>
          <a:bodyPr wrap="none" rtlCol="0">
            <a:spAutoFit/>
          </a:bodyPr>
          <a:lstStyle/>
          <a:p>
            <a:r>
              <a:rPr lang="en-GB" sz="1400" b="1" dirty="0"/>
              <a:t>Link to notebook on GitHub</a:t>
            </a:r>
            <a:r>
              <a:rPr lang="en-GB" sz="1400" dirty="0"/>
              <a:t>: </a:t>
            </a:r>
            <a:r>
              <a:rPr lang="pl-PL" sz="1400" dirty="0">
                <a:hlinkClick r:id="rId8"/>
              </a:rPr>
              <a:t>https://github.com/Karlos754/IBM-Data-Science/blob/master/jupyter-labs-webscraping.ipynb</a:t>
            </a:r>
            <a:r>
              <a:rPr lang="en-GB" sz="1400" dirty="0"/>
              <a:t>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2047</TotalTime>
  <Words>2332</Words>
  <Application>Microsoft Office PowerPoint</Application>
  <PresentationFormat>Widescreen</PresentationFormat>
  <Paragraphs>269</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Karlos Karlos</cp:lastModifiedBy>
  <cp:revision>254</cp:revision>
  <dcterms:created xsi:type="dcterms:W3CDTF">2021-04-29T18:58:34Z</dcterms:created>
  <dcterms:modified xsi:type="dcterms:W3CDTF">2023-01-16T23:07:02Z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